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Roboto"/>
      <p:regular r:id="rId26"/>
      <p:bold r:id="rId27"/>
      <p:italic r:id="rId28"/>
      <p:boldItalic r:id="rId29"/>
    </p:embeddedFont>
    <p:embeddedFont>
      <p:font typeface="Roboto Medium"/>
      <p:regular r:id="rId30"/>
      <p:bold r:id="rId31"/>
      <p:italic r:id="rId32"/>
      <p:boldItalic r:id="rId33"/>
    </p:embeddedFont>
    <p:embeddedFont>
      <p:font typeface="Montserrat"/>
      <p:regular r:id="rId34"/>
      <p:bold r:id="rId35"/>
      <p:italic r:id="rId36"/>
      <p:boldItalic r:id="rId37"/>
    </p:embeddedFont>
    <p:embeddedFont>
      <p:font typeface="Oswald Light"/>
      <p:regular r:id="rId38"/>
      <p:bold r:id="rId39"/>
    </p:embeddedFont>
    <p:embeddedFont>
      <p:font typeface="Tahoma"/>
      <p:regular r:id="rId40"/>
      <p:bold r:id="rId41"/>
    </p:embeddedFont>
    <p:embeddedFont>
      <p:font typeface="Roboto SemiBold"/>
      <p:regular r:id="rId42"/>
      <p:bold r:id="rId43"/>
      <p:italic r:id="rId44"/>
      <p:boldItalic r:id="rId45"/>
    </p:embeddedFont>
    <p:embeddedFont>
      <p:font typeface="Sarala"/>
      <p:regular r:id="rId46"/>
      <p:bold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os="263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7F45E8A-C59F-48F2-B561-8530D012A03E}">
  <a:tblStyle styleId="{97F45E8A-C59F-48F2-B561-8530D012A03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636"/>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Tahoma-regular.fntdata"/><Relationship Id="rId20" Type="http://schemas.openxmlformats.org/officeDocument/2006/relationships/slide" Target="slides/slide14.xml"/><Relationship Id="rId42" Type="http://schemas.openxmlformats.org/officeDocument/2006/relationships/font" Target="fonts/RobotoSemiBold-regular.fntdata"/><Relationship Id="rId41" Type="http://schemas.openxmlformats.org/officeDocument/2006/relationships/font" Target="fonts/Tahoma-bold.fntdata"/><Relationship Id="rId22" Type="http://schemas.openxmlformats.org/officeDocument/2006/relationships/slide" Target="slides/slide16.xml"/><Relationship Id="rId44" Type="http://schemas.openxmlformats.org/officeDocument/2006/relationships/font" Target="fonts/RobotoSemiBold-italic.fntdata"/><Relationship Id="rId21" Type="http://schemas.openxmlformats.org/officeDocument/2006/relationships/slide" Target="slides/slide15.xml"/><Relationship Id="rId43" Type="http://schemas.openxmlformats.org/officeDocument/2006/relationships/font" Target="fonts/RobotoSemiBold-bold.fntdata"/><Relationship Id="rId24" Type="http://schemas.openxmlformats.org/officeDocument/2006/relationships/slide" Target="slides/slide18.xml"/><Relationship Id="rId46" Type="http://schemas.openxmlformats.org/officeDocument/2006/relationships/font" Target="fonts/Sarala-regular.fntdata"/><Relationship Id="rId23" Type="http://schemas.openxmlformats.org/officeDocument/2006/relationships/slide" Target="slides/slide17.xml"/><Relationship Id="rId45" Type="http://schemas.openxmlformats.org/officeDocument/2006/relationships/font" Target="fonts/RobotoSemiBol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oboto-regular.fntdata"/><Relationship Id="rId25" Type="http://schemas.openxmlformats.org/officeDocument/2006/relationships/slide" Target="slides/slide19.xml"/><Relationship Id="rId47" Type="http://schemas.openxmlformats.org/officeDocument/2006/relationships/font" Target="fonts/Sarala-bold.fntdata"/><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Medium-bold.fntdata"/><Relationship Id="rId30" Type="http://schemas.openxmlformats.org/officeDocument/2006/relationships/font" Target="fonts/RobotoMedium-regular.fntdata"/><Relationship Id="rId11" Type="http://schemas.openxmlformats.org/officeDocument/2006/relationships/slide" Target="slides/slide5.xml"/><Relationship Id="rId33" Type="http://schemas.openxmlformats.org/officeDocument/2006/relationships/font" Target="fonts/RobotoMedium-boldItalic.fntdata"/><Relationship Id="rId10" Type="http://schemas.openxmlformats.org/officeDocument/2006/relationships/slide" Target="slides/slide4.xml"/><Relationship Id="rId32" Type="http://schemas.openxmlformats.org/officeDocument/2006/relationships/font" Target="fonts/RobotoMedium-italic.fntdata"/><Relationship Id="rId13" Type="http://schemas.openxmlformats.org/officeDocument/2006/relationships/slide" Target="slides/slide7.xml"/><Relationship Id="rId35" Type="http://schemas.openxmlformats.org/officeDocument/2006/relationships/font" Target="fonts/Montserrat-bold.fntdata"/><Relationship Id="rId12" Type="http://schemas.openxmlformats.org/officeDocument/2006/relationships/slide" Target="slides/slide6.xml"/><Relationship Id="rId34" Type="http://schemas.openxmlformats.org/officeDocument/2006/relationships/font" Target="fonts/Montserrat-regular.fntdata"/><Relationship Id="rId15" Type="http://schemas.openxmlformats.org/officeDocument/2006/relationships/slide" Target="slides/slide9.xml"/><Relationship Id="rId37" Type="http://schemas.openxmlformats.org/officeDocument/2006/relationships/font" Target="fonts/Montserrat-boldItalic.fntdata"/><Relationship Id="rId14" Type="http://schemas.openxmlformats.org/officeDocument/2006/relationships/slide" Target="slides/slide8.xml"/><Relationship Id="rId36" Type="http://schemas.openxmlformats.org/officeDocument/2006/relationships/font" Target="fonts/Montserrat-italic.fntdata"/><Relationship Id="rId17" Type="http://schemas.openxmlformats.org/officeDocument/2006/relationships/slide" Target="slides/slide11.xml"/><Relationship Id="rId39" Type="http://schemas.openxmlformats.org/officeDocument/2006/relationships/font" Target="fonts/OswaldLight-bold.fntdata"/><Relationship Id="rId16" Type="http://schemas.openxmlformats.org/officeDocument/2006/relationships/slide" Target="slides/slide10.xml"/><Relationship Id="rId38" Type="http://schemas.openxmlformats.org/officeDocument/2006/relationships/font" Target="fonts/OswaldLight-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f39d29183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f39d29183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 name="Google Shape;125;p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8" name="Google Shape;138;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f45b78d9c5_0_30:notes"/>
          <p:cNvSpPr txBox="1"/>
          <p:nvPr>
            <p:ph idx="1" type="body"/>
          </p:nvPr>
        </p:nvSpPr>
        <p:spPr>
          <a:xfrm>
            <a:off x="514350" y="7823200"/>
            <a:ext cx="4114800" cy="640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g3f45b78d9c5_0_30:notes"/>
          <p:cNvSpPr/>
          <p:nvPr>
            <p:ph idx="2" type="sldImg"/>
          </p:nvPr>
        </p:nvSpPr>
        <p:spPr>
          <a:xfrm>
            <a:off x="514350" y="2032000"/>
            <a:ext cx="41148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f45b78d9c5_0_125:notes"/>
          <p:cNvSpPr txBox="1"/>
          <p:nvPr>
            <p:ph idx="1" type="body"/>
          </p:nvPr>
        </p:nvSpPr>
        <p:spPr>
          <a:xfrm>
            <a:off x="514350" y="7823200"/>
            <a:ext cx="4114800" cy="640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g3f45b78d9c5_0_125:notes"/>
          <p:cNvSpPr/>
          <p:nvPr>
            <p:ph idx="2" type="sldImg"/>
          </p:nvPr>
        </p:nvSpPr>
        <p:spPr>
          <a:xfrm>
            <a:off x="514350" y="2032000"/>
            <a:ext cx="41148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f45b78d9c5_0_217:notes"/>
          <p:cNvSpPr txBox="1"/>
          <p:nvPr>
            <p:ph idx="1" type="body"/>
          </p:nvPr>
        </p:nvSpPr>
        <p:spPr>
          <a:xfrm>
            <a:off x="514350" y="7823200"/>
            <a:ext cx="4114800" cy="640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g3f45b78d9c5_0_217:notes"/>
          <p:cNvSpPr/>
          <p:nvPr>
            <p:ph idx="2" type="sldImg"/>
          </p:nvPr>
        </p:nvSpPr>
        <p:spPr>
          <a:xfrm>
            <a:off x="514350" y="2032000"/>
            <a:ext cx="41148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f45b78d9c5_0_399:notes"/>
          <p:cNvSpPr/>
          <p:nvPr>
            <p:ph idx="2" type="sldImg"/>
          </p:nvPr>
        </p:nvSpPr>
        <p:spPr>
          <a:xfrm>
            <a:off x="514350" y="2032000"/>
            <a:ext cx="4114800" cy="54864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f45b78d9c5_0_399:notes"/>
          <p:cNvSpPr txBox="1"/>
          <p:nvPr>
            <p:ph idx="1" type="body"/>
          </p:nvPr>
        </p:nvSpPr>
        <p:spPr>
          <a:xfrm>
            <a:off x="514350" y="7823200"/>
            <a:ext cx="4114800" cy="640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g3f45b78d9c5_0_399:notes"/>
          <p:cNvSpPr txBox="1"/>
          <p:nvPr>
            <p:ph idx="12" type="sldNum"/>
          </p:nvPr>
        </p:nvSpPr>
        <p:spPr>
          <a:xfrm>
            <a:off x="2913460" y="15440379"/>
            <a:ext cx="2229000" cy="81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f45b78d9c5_0_8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g3f45b78d9c5_0_89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f45b78d9c5_0_10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g3f45b78d9c5_0_10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9" name="Google Shape;379;p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f45b78d9c5_0_1138:notes"/>
          <p:cNvSpPr txBox="1"/>
          <p:nvPr>
            <p:ph idx="1" type="body"/>
          </p:nvPr>
        </p:nvSpPr>
        <p:spPr>
          <a:xfrm>
            <a:off x="514350" y="7823200"/>
            <a:ext cx="4114800" cy="640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8" name="Google Shape;388;g3f45b78d9c5_0_1138:notes"/>
          <p:cNvSpPr/>
          <p:nvPr>
            <p:ph idx="2" type="sldImg"/>
          </p:nvPr>
        </p:nvSpPr>
        <p:spPr>
          <a:xfrm>
            <a:off x="514350" y="2032000"/>
            <a:ext cx="41148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f45b78d9c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g3f45b78d9c5_1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f45b78d9c5_1_110:notes"/>
          <p:cNvSpPr/>
          <p:nvPr>
            <p:ph idx="2" type="sldImg"/>
          </p:nvPr>
        </p:nvSpPr>
        <p:spPr>
          <a:xfrm>
            <a:off x="514350" y="2032000"/>
            <a:ext cx="4114800" cy="54864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f45b78d9c5_1_110:notes"/>
          <p:cNvSpPr txBox="1"/>
          <p:nvPr>
            <p:ph idx="1" type="body"/>
          </p:nvPr>
        </p:nvSpPr>
        <p:spPr>
          <a:xfrm>
            <a:off x="514350" y="7823200"/>
            <a:ext cx="4114800" cy="640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g3f45b78d9c5_1_110:notes"/>
          <p:cNvSpPr txBox="1"/>
          <p:nvPr>
            <p:ph idx="12" type="sldNum"/>
          </p:nvPr>
        </p:nvSpPr>
        <p:spPr>
          <a:xfrm>
            <a:off x="2913460" y="15440379"/>
            <a:ext cx="2229000" cy="81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f45b78d9c5_1_219:notes"/>
          <p:cNvSpPr/>
          <p:nvPr>
            <p:ph idx="2" type="sldImg"/>
          </p:nvPr>
        </p:nvSpPr>
        <p:spPr>
          <a:xfrm>
            <a:off x="514350" y="2032000"/>
            <a:ext cx="4114800" cy="54864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3f45b78d9c5_1_219:notes"/>
          <p:cNvSpPr txBox="1"/>
          <p:nvPr>
            <p:ph idx="1" type="body"/>
          </p:nvPr>
        </p:nvSpPr>
        <p:spPr>
          <a:xfrm>
            <a:off x="514350" y="7823200"/>
            <a:ext cx="4114800" cy="640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g3f45b78d9c5_1_219:notes"/>
          <p:cNvSpPr txBox="1"/>
          <p:nvPr>
            <p:ph idx="12" type="sldNum"/>
          </p:nvPr>
        </p:nvSpPr>
        <p:spPr>
          <a:xfrm>
            <a:off x="2913460" y="15440379"/>
            <a:ext cx="2229000" cy="815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s-E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f45b78d9c5_1_2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8" name="Google Shape;458;g3f45b78d9c5_1_2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7" name="Google Shape;497;p1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f50c680eb1_0_10:notes"/>
          <p:cNvSpPr txBox="1"/>
          <p:nvPr>
            <p:ph idx="1" type="body"/>
          </p:nvPr>
        </p:nvSpPr>
        <p:spPr>
          <a:xfrm>
            <a:off x="514350" y="7823200"/>
            <a:ext cx="4114800" cy="6401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2" name="Google Shape;512;g3f50c680eb1_0_10:notes"/>
          <p:cNvSpPr/>
          <p:nvPr>
            <p:ph idx="2" type="sldImg"/>
          </p:nvPr>
        </p:nvSpPr>
        <p:spPr>
          <a:xfrm>
            <a:off x="514350" y="2032000"/>
            <a:ext cx="4114800" cy="54864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13" name="Google Shape;13;p2"/>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4" name="Google Shape;14;p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15" name="Google Shape;15;p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16" name="Google Shape;16;p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350"/>
              <a:buNone/>
              <a:defRPr sz="33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19" name="Google Shape;19;p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4325" lvl="0" marL="457200" algn="l">
              <a:lnSpc>
                <a:spcPct val="90000"/>
              </a:lnSpc>
              <a:spcBef>
                <a:spcPts val="750"/>
              </a:spcBef>
              <a:spcAft>
                <a:spcPts val="0"/>
              </a:spcAft>
              <a:buClr>
                <a:schemeClr val="dk1"/>
              </a:buClr>
              <a:buSzPts val="1350"/>
              <a:buChar char="•"/>
              <a:defRPr sz="2100"/>
            </a:lvl1pPr>
            <a:lvl2pPr indent="-314325" lvl="1" marL="914400" algn="l">
              <a:lnSpc>
                <a:spcPct val="90000"/>
              </a:lnSpc>
              <a:spcBef>
                <a:spcPts val="375"/>
              </a:spcBef>
              <a:spcAft>
                <a:spcPts val="0"/>
              </a:spcAft>
              <a:buClr>
                <a:schemeClr val="dk1"/>
              </a:buClr>
              <a:buSzPts val="1350"/>
              <a:buChar char="•"/>
              <a:defRPr sz="1800"/>
            </a:lvl2pPr>
            <a:lvl3pPr indent="-314325" lvl="2" marL="1371600" algn="l">
              <a:lnSpc>
                <a:spcPct val="90000"/>
              </a:lnSpc>
              <a:spcBef>
                <a:spcPts val="375"/>
              </a:spcBef>
              <a:spcAft>
                <a:spcPts val="0"/>
              </a:spcAft>
              <a:buClr>
                <a:schemeClr val="dk1"/>
              </a:buClr>
              <a:buSzPts val="1350"/>
              <a:buChar char="•"/>
              <a:defRPr sz="150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14325" lvl="5" marL="2743200" algn="l">
              <a:lnSpc>
                <a:spcPct val="90000"/>
              </a:lnSpc>
              <a:spcBef>
                <a:spcPts val="375"/>
              </a:spcBef>
              <a:spcAft>
                <a:spcPts val="0"/>
              </a:spcAft>
              <a:buClr>
                <a:schemeClr val="dk1"/>
              </a:buClr>
              <a:buSzPts val="1350"/>
              <a:buChar char="•"/>
              <a:defRPr sz="1350"/>
            </a:lvl6pPr>
            <a:lvl7pPr indent="-314325" lvl="6" marL="3200400" algn="l">
              <a:lnSpc>
                <a:spcPct val="90000"/>
              </a:lnSpc>
              <a:spcBef>
                <a:spcPts val="375"/>
              </a:spcBef>
              <a:spcAft>
                <a:spcPts val="0"/>
              </a:spcAft>
              <a:buClr>
                <a:schemeClr val="dk1"/>
              </a:buClr>
              <a:buSzPts val="1350"/>
              <a:buChar char="•"/>
              <a:defRPr sz="1350"/>
            </a:lvl7pPr>
            <a:lvl8pPr indent="-314325" lvl="7" marL="3657600" algn="l">
              <a:lnSpc>
                <a:spcPct val="90000"/>
              </a:lnSpc>
              <a:spcBef>
                <a:spcPts val="375"/>
              </a:spcBef>
              <a:spcAft>
                <a:spcPts val="0"/>
              </a:spcAft>
              <a:buClr>
                <a:schemeClr val="dk1"/>
              </a:buClr>
              <a:buSzPts val="1350"/>
              <a:buChar char="•"/>
              <a:defRPr sz="1350"/>
            </a:lvl8pPr>
            <a:lvl9pPr indent="-314325" lvl="8" marL="4114800" algn="l">
              <a:lnSpc>
                <a:spcPct val="90000"/>
              </a:lnSpc>
              <a:spcBef>
                <a:spcPts val="375"/>
              </a:spcBef>
              <a:spcAft>
                <a:spcPts val="0"/>
              </a:spcAft>
              <a:buClr>
                <a:schemeClr val="dk1"/>
              </a:buClr>
              <a:buSzPts val="1350"/>
              <a:buChar char="•"/>
              <a:defRPr sz="1350"/>
            </a:lvl9pPr>
          </a:lstStyle>
          <a:p/>
        </p:txBody>
      </p:sp>
      <p:sp>
        <p:nvSpPr>
          <p:cNvPr id="20" name="Google Shape;20;p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21" name="Google Shape;21;p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22" name="Google Shape;22;p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25" name="Google Shape;25;p4"/>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26" name="Google Shape;26;p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27" name="Google Shape;27;p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28" name="Google Shape;28;p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350"/>
              <a:buNone/>
              <a:defRPr sz="33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31" name="Google Shape;31;p5"/>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4325" lvl="0" marL="457200" algn="l">
              <a:lnSpc>
                <a:spcPct val="90000"/>
              </a:lnSpc>
              <a:spcBef>
                <a:spcPts val="750"/>
              </a:spcBef>
              <a:spcAft>
                <a:spcPts val="0"/>
              </a:spcAft>
              <a:buClr>
                <a:schemeClr val="dk1"/>
              </a:buClr>
              <a:buSzPts val="1350"/>
              <a:buChar char="•"/>
              <a:defRPr sz="2100"/>
            </a:lvl1pPr>
            <a:lvl2pPr indent="-314325" lvl="1" marL="914400" algn="l">
              <a:lnSpc>
                <a:spcPct val="90000"/>
              </a:lnSpc>
              <a:spcBef>
                <a:spcPts val="375"/>
              </a:spcBef>
              <a:spcAft>
                <a:spcPts val="0"/>
              </a:spcAft>
              <a:buClr>
                <a:schemeClr val="dk1"/>
              </a:buClr>
              <a:buSzPts val="1350"/>
              <a:buChar char="•"/>
              <a:defRPr sz="1800"/>
            </a:lvl2pPr>
            <a:lvl3pPr indent="-314325" lvl="2" marL="1371600" algn="l">
              <a:lnSpc>
                <a:spcPct val="90000"/>
              </a:lnSpc>
              <a:spcBef>
                <a:spcPts val="375"/>
              </a:spcBef>
              <a:spcAft>
                <a:spcPts val="0"/>
              </a:spcAft>
              <a:buClr>
                <a:schemeClr val="dk1"/>
              </a:buClr>
              <a:buSzPts val="1350"/>
              <a:buChar char="•"/>
              <a:defRPr sz="150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14325" lvl="5" marL="2743200" algn="l">
              <a:lnSpc>
                <a:spcPct val="90000"/>
              </a:lnSpc>
              <a:spcBef>
                <a:spcPts val="375"/>
              </a:spcBef>
              <a:spcAft>
                <a:spcPts val="0"/>
              </a:spcAft>
              <a:buClr>
                <a:schemeClr val="dk1"/>
              </a:buClr>
              <a:buSzPts val="1350"/>
              <a:buChar char="•"/>
              <a:defRPr sz="1350"/>
            </a:lvl6pPr>
            <a:lvl7pPr indent="-314325" lvl="6" marL="3200400" algn="l">
              <a:lnSpc>
                <a:spcPct val="90000"/>
              </a:lnSpc>
              <a:spcBef>
                <a:spcPts val="375"/>
              </a:spcBef>
              <a:spcAft>
                <a:spcPts val="0"/>
              </a:spcAft>
              <a:buClr>
                <a:schemeClr val="dk1"/>
              </a:buClr>
              <a:buSzPts val="1350"/>
              <a:buChar char="•"/>
              <a:defRPr sz="1350"/>
            </a:lvl7pPr>
            <a:lvl8pPr indent="-314325" lvl="7" marL="3657600" algn="l">
              <a:lnSpc>
                <a:spcPct val="90000"/>
              </a:lnSpc>
              <a:spcBef>
                <a:spcPts val="375"/>
              </a:spcBef>
              <a:spcAft>
                <a:spcPts val="0"/>
              </a:spcAft>
              <a:buClr>
                <a:schemeClr val="dk1"/>
              </a:buClr>
              <a:buSzPts val="1350"/>
              <a:buChar char="•"/>
              <a:defRPr sz="1350"/>
            </a:lvl8pPr>
            <a:lvl9pPr indent="-314325" lvl="8" marL="4114800" algn="l">
              <a:lnSpc>
                <a:spcPct val="90000"/>
              </a:lnSpc>
              <a:spcBef>
                <a:spcPts val="375"/>
              </a:spcBef>
              <a:spcAft>
                <a:spcPts val="0"/>
              </a:spcAft>
              <a:buClr>
                <a:schemeClr val="dk1"/>
              </a:buClr>
              <a:buSzPts val="1350"/>
              <a:buChar char="•"/>
              <a:defRPr sz="1350"/>
            </a:lvl9pPr>
          </a:lstStyle>
          <a:p/>
        </p:txBody>
      </p:sp>
      <p:sp>
        <p:nvSpPr>
          <p:cNvPr id="32" name="Google Shape;32;p5"/>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4325" lvl="0" marL="457200" algn="l">
              <a:lnSpc>
                <a:spcPct val="90000"/>
              </a:lnSpc>
              <a:spcBef>
                <a:spcPts val="750"/>
              </a:spcBef>
              <a:spcAft>
                <a:spcPts val="0"/>
              </a:spcAft>
              <a:buClr>
                <a:schemeClr val="dk1"/>
              </a:buClr>
              <a:buSzPts val="1350"/>
              <a:buChar char="•"/>
              <a:defRPr sz="2100"/>
            </a:lvl1pPr>
            <a:lvl2pPr indent="-314325" lvl="1" marL="914400" algn="l">
              <a:lnSpc>
                <a:spcPct val="90000"/>
              </a:lnSpc>
              <a:spcBef>
                <a:spcPts val="375"/>
              </a:spcBef>
              <a:spcAft>
                <a:spcPts val="0"/>
              </a:spcAft>
              <a:buClr>
                <a:schemeClr val="dk1"/>
              </a:buClr>
              <a:buSzPts val="1350"/>
              <a:buChar char="•"/>
              <a:defRPr sz="1800"/>
            </a:lvl2pPr>
            <a:lvl3pPr indent="-314325" lvl="2" marL="1371600" algn="l">
              <a:lnSpc>
                <a:spcPct val="90000"/>
              </a:lnSpc>
              <a:spcBef>
                <a:spcPts val="375"/>
              </a:spcBef>
              <a:spcAft>
                <a:spcPts val="0"/>
              </a:spcAft>
              <a:buClr>
                <a:schemeClr val="dk1"/>
              </a:buClr>
              <a:buSzPts val="1350"/>
              <a:buChar char="•"/>
              <a:defRPr sz="150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14325" lvl="5" marL="2743200" algn="l">
              <a:lnSpc>
                <a:spcPct val="90000"/>
              </a:lnSpc>
              <a:spcBef>
                <a:spcPts val="375"/>
              </a:spcBef>
              <a:spcAft>
                <a:spcPts val="0"/>
              </a:spcAft>
              <a:buClr>
                <a:schemeClr val="dk1"/>
              </a:buClr>
              <a:buSzPts val="1350"/>
              <a:buChar char="•"/>
              <a:defRPr sz="1350"/>
            </a:lvl6pPr>
            <a:lvl7pPr indent="-314325" lvl="6" marL="3200400" algn="l">
              <a:lnSpc>
                <a:spcPct val="90000"/>
              </a:lnSpc>
              <a:spcBef>
                <a:spcPts val="375"/>
              </a:spcBef>
              <a:spcAft>
                <a:spcPts val="0"/>
              </a:spcAft>
              <a:buClr>
                <a:schemeClr val="dk1"/>
              </a:buClr>
              <a:buSzPts val="1350"/>
              <a:buChar char="•"/>
              <a:defRPr sz="1350"/>
            </a:lvl7pPr>
            <a:lvl8pPr indent="-314325" lvl="7" marL="3657600" algn="l">
              <a:lnSpc>
                <a:spcPct val="90000"/>
              </a:lnSpc>
              <a:spcBef>
                <a:spcPts val="375"/>
              </a:spcBef>
              <a:spcAft>
                <a:spcPts val="0"/>
              </a:spcAft>
              <a:buClr>
                <a:schemeClr val="dk1"/>
              </a:buClr>
              <a:buSzPts val="1350"/>
              <a:buChar char="•"/>
              <a:defRPr sz="1350"/>
            </a:lvl8pPr>
            <a:lvl9pPr indent="-314325" lvl="8" marL="4114800" algn="l">
              <a:lnSpc>
                <a:spcPct val="90000"/>
              </a:lnSpc>
              <a:spcBef>
                <a:spcPts val="375"/>
              </a:spcBef>
              <a:spcAft>
                <a:spcPts val="0"/>
              </a:spcAft>
              <a:buClr>
                <a:schemeClr val="dk1"/>
              </a:buClr>
              <a:buSzPts val="1350"/>
              <a:buChar char="•"/>
              <a:defRPr sz="1350"/>
            </a:lvl9pPr>
          </a:lstStyle>
          <a:p/>
        </p:txBody>
      </p:sp>
      <p:sp>
        <p:nvSpPr>
          <p:cNvPr id="33" name="Google Shape;33;p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34" name="Google Shape;34;p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35" name="Google Shape;35;p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350"/>
              <a:buNone/>
              <a:defRPr sz="33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38" name="Google Shape;38;p6"/>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39" name="Google Shape;39;p6"/>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rmAutofit/>
          </a:bodyPr>
          <a:lstStyle>
            <a:lvl1pPr indent="-314325" lvl="0" marL="457200" algn="l">
              <a:lnSpc>
                <a:spcPct val="90000"/>
              </a:lnSpc>
              <a:spcBef>
                <a:spcPts val="750"/>
              </a:spcBef>
              <a:spcAft>
                <a:spcPts val="0"/>
              </a:spcAft>
              <a:buClr>
                <a:schemeClr val="dk1"/>
              </a:buClr>
              <a:buSzPts val="1350"/>
              <a:buChar char="•"/>
              <a:defRPr sz="2100"/>
            </a:lvl1pPr>
            <a:lvl2pPr indent="-314325" lvl="1" marL="914400" algn="l">
              <a:lnSpc>
                <a:spcPct val="90000"/>
              </a:lnSpc>
              <a:spcBef>
                <a:spcPts val="375"/>
              </a:spcBef>
              <a:spcAft>
                <a:spcPts val="0"/>
              </a:spcAft>
              <a:buClr>
                <a:schemeClr val="dk1"/>
              </a:buClr>
              <a:buSzPts val="1350"/>
              <a:buChar char="•"/>
              <a:defRPr sz="1800"/>
            </a:lvl2pPr>
            <a:lvl3pPr indent="-314325" lvl="2" marL="1371600" algn="l">
              <a:lnSpc>
                <a:spcPct val="90000"/>
              </a:lnSpc>
              <a:spcBef>
                <a:spcPts val="375"/>
              </a:spcBef>
              <a:spcAft>
                <a:spcPts val="0"/>
              </a:spcAft>
              <a:buClr>
                <a:schemeClr val="dk1"/>
              </a:buClr>
              <a:buSzPts val="1350"/>
              <a:buChar char="•"/>
              <a:defRPr sz="150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14325" lvl="5" marL="2743200" algn="l">
              <a:lnSpc>
                <a:spcPct val="90000"/>
              </a:lnSpc>
              <a:spcBef>
                <a:spcPts val="375"/>
              </a:spcBef>
              <a:spcAft>
                <a:spcPts val="0"/>
              </a:spcAft>
              <a:buClr>
                <a:schemeClr val="dk1"/>
              </a:buClr>
              <a:buSzPts val="1350"/>
              <a:buChar char="•"/>
              <a:defRPr sz="1350"/>
            </a:lvl6pPr>
            <a:lvl7pPr indent="-314325" lvl="6" marL="3200400" algn="l">
              <a:lnSpc>
                <a:spcPct val="90000"/>
              </a:lnSpc>
              <a:spcBef>
                <a:spcPts val="375"/>
              </a:spcBef>
              <a:spcAft>
                <a:spcPts val="0"/>
              </a:spcAft>
              <a:buClr>
                <a:schemeClr val="dk1"/>
              </a:buClr>
              <a:buSzPts val="1350"/>
              <a:buChar char="•"/>
              <a:defRPr sz="1350"/>
            </a:lvl7pPr>
            <a:lvl8pPr indent="-314325" lvl="7" marL="3657600" algn="l">
              <a:lnSpc>
                <a:spcPct val="90000"/>
              </a:lnSpc>
              <a:spcBef>
                <a:spcPts val="375"/>
              </a:spcBef>
              <a:spcAft>
                <a:spcPts val="0"/>
              </a:spcAft>
              <a:buClr>
                <a:schemeClr val="dk1"/>
              </a:buClr>
              <a:buSzPts val="1350"/>
              <a:buChar char="•"/>
              <a:defRPr sz="1350"/>
            </a:lvl8pPr>
            <a:lvl9pPr indent="-314325" lvl="8" marL="4114800" algn="l">
              <a:lnSpc>
                <a:spcPct val="90000"/>
              </a:lnSpc>
              <a:spcBef>
                <a:spcPts val="375"/>
              </a:spcBef>
              <a:spcAft>
                <a:spcPts val="0"/>
              </a:spcAft>
              <a:buClr>
                <a:schemeClr val="dk1"/>
              </a:buClr>
              <a:buSzPts val="1350"/>
              <a:buChar char="•"/>
              <a:defRPr sz="1350"/>
            </a:lvl9pPr>
          </a:lstStyle>
          <a:p/>
        </p:txBody>
      </p:sp>
      <p:sp>
        <p:nvSpPr>
          <p:cNvPr id="40" name="Google Shape;40;p6"/>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1" name="Google Shape;41;p6"/>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rmAutofit/>
          </a:bodyPr>
          <a:lstStyle>
            <a:lvl1pPr indent="-314325" lvl="0" marL="457200" algn="l">
              <a:lnSpc>
                <a:spcPct val="90000"/>
              </a:lnSpc>
              <a:spcBef>
                <a:spcPts val="750"/>
              </a:spcBef>
              <a:spcAft>
                <a:spcPts val="0"/>
              </a:spcAft>
              <a:buClr>
                <a:schemeClr val="dk1"/>
              </a:buClr>
              <a:buSzPts val="1350"/>
              <a:buChar char="•"/>
              <a:defRPr sz="2100"/>
            </a:lvl1pPr>
            <a:lvl2pPr indent="-314325" lvl="1" marL="914400" algn="l">
              <a:lnSpc>
                <a:spcPct val="90000"/>
              </a:lnSpc>
              <a:spcBef>
                <a:spcPts val="375"/>
              </a:spcBef>
              <a:spcAft>
                <a:spcPts val="0"/>
              </a:spcAft>
              <a:buClr>
                <a:schemeClr val="dk1"/>
              </a:buClr>
              <a:buSzPts val="1350"/>
              <a:buChar char="•"/>
              <a:defRPr sz="1800"/>
            </a:lvl2pPr>
            <a:lvl3pPr indent="-314325" lvl="2" marL="1371600" algn="l">
              <a:lnSpc>
                <a:spcPct val="90000"/>
              </a:lnSpc>
              <a:spcBef>
                <a:spcPts val="375"/>
              </a:spcBef>
              <a:spcAft>
                <a:spcPts val="0"/>
              </a:spcAft>
              <a:buClr>
                <a:schemeClr val="dk1"/>
              </a:buClr>
              <a:buSzPts val="1350"/>
              <a:buChar char="•"/>
              <a:defRPr sz="150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14325" lvl="5" marL="2743200" algn="l">
              <a:lnSpc>
                <a:spcPct val="90000"/>
              </a:lnSpc>
              <a:spcBef>
                <a:spcPts val="375"/>
              </a:spcBef>
              <a:spcAft>
                <a:spcPts val="0"/>
              </a:spcAft>
              <a:buClr>
                <a:schemeClr val="dk1"/>
              </a:buClr>
              <a:buSzPts val="1350"/>
              <a:buChar char="•"/>
              <a:defRPr sz="1350"/>
            </a:lvl6pPr>
            <a:lvl7pPr indent="-314325" lvl="6" marL="3200400" algn="l">
              <a:lnSpc>
                <a:spcPct val="90000"/>
              </a:lnSpc>
              <a:spcBef>
                <a:spcPts val="375"/>
              </a:spcBef>
              <a:spcAft>
                <a:spcPts val="0"/>
              </a:spcAft>
              <a:buClr>
                <a:schemeClr val="dk1"/>
              </a:buClr>
              <a:buSzPts val="1350"/>
              <a:buChar char="•"/>
              <a:defRPr sz="1350"/>
            </a:lvl7pPr>
            <a:lvl8pPr indent="-314325" lvl="7" marL="3657600" algn="l">
              <a:lnSpc>
                <a:spcPct val="90000"/>
              </a:lnSpc>
              <a:spcBef>
                <a:spcPts val="375"/>
              </a:spcBef>
              <a:spcAft>
                <a:spcPts val="0"/>
              </a:spcAft>
              <a:buClr>
                <a:schemeClr val="dk1"/>
              </a:buClr>
              <a:buSzPts val="1350"/>
              <a:buChar char="•"/>
              <a:defRPr sz="1350"/>
            </a:lvl8pPr>
            <a:lvl9pPr indent="-314325" lvl="8" marL="4114800" algn="l">
              <a:lnSpc>
                <a:spcPct val="90000"/>
              </a:lnSpc>
              <a:spcBef>
                <a:spcPts val="375"/>
              </a:spcBef>
              <a:spcAft>
                <a:spcPts val="0"/>
              </a:spcAft>
              <a:buClr>
                <a:schemeClr val="dk1"/>
              </a:buClr>
              <a:buSzPts val="1350"/>
              <a:buChar char="•"/>
              <a:defRPr sz="1350"/>
            </a:lvl9pPr>
          </a:lstStyle>
          <a:p/>
        </p:txBody>
      </p:sp>
      <p:sp>
        <p:nvSpPr>
          <p:cNvPr id="42" name="Google Shape;42;p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43" name="Google Shape;43;p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44" name="Google Shape;44;p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350"/>
              <a:buNone/>
              <a:defRPr sz="33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47" name="Google Shape;47;p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48" name="Google Shape;48;p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49" name="Google Shape;49;p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52" name="Google Shape;52;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53" name="Google Shape;53;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56" name="Google Shape;56;p9"/>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57" name="Google Shape;57;p9"/>
          <p:cNvSpPr txBox="1"/>
          <p:nvPr>
            <p:ph idx="2"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58" name="Google Shape;58;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59" name="Google Shape;59;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60" name="Google Shape;60;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63" name="Google Shape;63;p10"/>
          <p:cNvSpPr/>
          <p:nvPr>
            <p:ph idx="2" type="pic"/>
          </p:nvPr>
        </p:nvSpPr>
        <p:spPr>
          <a:xfrm>
            <a:off x="3887391" y="740569"/>
            <a:ext cx="4629300" cy="3655200"/>
          </a:xfrm>
          <a:prstGeom prst="rect">
            <a:avLst/>
          </a:prstGeom>
          <a:noFill/>
          <a:ln>
            <a:noFill/>
          </a:ln>
        </p:spPr>
      </p:sp>
      <p:sp>
        <p:nvSpPr>
          <p:cNvPr id="64" name="Google Shape;64;p10"/>
          <p:cNvSpPr txBox="1"/>
          <p:nvPr>
            <p:ph idx="1"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5" name="Google Shape;65;p1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66" name="Google Shape;66;p1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67" name="Google Shape;67;p1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350"/>
              <a:buNone/>
              <a:defRPr sz="33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70" name="Google Shape;70;p11"/>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4325" lvl="0" marL="457200" algn="l">
              <a:lnSpc>
                <a:spcPct val="90000"/>
              </a:lnSpc>
              <a:spcBef>
                <a:spcPts val="750"/>
              </a:spcBef>
              <a:spcAft>
                <a:spcPts val="0"/>
              </a:spcAft>
              <a:buClr>
                <a:schemeClr val="dk1"/>
              </a:buClr>
              <a:buSzPts val="1350"/>
              <a:buChar char="•"/>
              <a:defRPr sz="2100"/>
            </a:lvl1pPr>
            <a:lvl2pPr indent="-314325" lvl="1" marL="914400" algn="l">
              <a:lnSpc>
                <a:spcPct val="90000"/>
              </a:lnSpc>
              <a:spcBef>
                <a:spcPts val="375"/>
              </a:spcBef>
              <a:spcAft>
                <a:spcPts val="0"/>
              </a:spcAft>
              <a:buClr>
                <a:schemeClr val="dk1"/>
              </a:buClr>
              <a:buSzPts val="1350"/>
              <a:buChar char="•"/>
              <a:defRPr sz="1800"/>
            </a:lvl2pPr>
            <a:lvl3pPr indent="-314325" lvl="2" marL="1371600" algn="l">
              <a:lnSpc>
                <a:spcPct val="90000"/>
              </a:lnSpc>
              <a:spcBef>
                <a:spcPts val="375"/>
              </a:spcBef>
              <a:spcAft>
                <a:spcPts val="0"/>
              </a:spcAft>
              <a:buClr>
                <a:schemeClr val="dk1"/>
              </a:buClr>
              <a:buSzPts val="1350"/>
              <a:buChar char="•"/>
              <a:defRPr sz="150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14325" lvl="5" marL="2743200" algn="l">
              <a:lnSpc>
                <a:spcPct val="90000"/>
              </a:lnSpc>
              <a:spcBef>
                <a:spcPts val="375"/>
              </a:spcBef>
              <a:spcAft>
                <a:spcPts val="0"/>
              </a:spcAft>
              <a:buClr>
                <a:schemeClr val="dk1"/>
              </a:buClr>
              <a:buSzPts val="1350"/>
              <a:buChar char="•"/>
              <a:defRPr sz="1350"/>
            </a:lvl6pPr>
            <a:lvl7pPr indent="-314325" lvl="6" marL="3200400" algn="l">
              <a:lnSpc>
                <a:spcPct val="90000"/>
              </a:lnSpc>
              <a:spcBef>
                <a:spcPts val="375"/>
              </a:spcBef>
              <a:spcAft>
                <a:spcPts val="0"/>
              </a:spcAft>
              <a:buClr>
                <a:schemeClr val="dk1"/>
              </a:buClr>
              <a:buSzPts val="1350"/>
              <a:buChar char="•"/>
              <a:defRPr sz="1350"/>
            </a:lvl7pPr>
            <a:lvl8pPr indent="-314325" lvl="7" marL="3657600" algn="l">
              <a:lnSpc>
                <a:spcPct val="90000"/>
              </a:lnSpc>
              <a:spcBef>
                <a:spcPts val="375"/>
              </a:spcBef>
              <a:spcAft>
                <a:spcPts val="0"/>
              </a:spcAft>
              <a:buClr>
                <a:schemeClr val="dk1"/>
              </a:buClr>
              <a:buSzPts val="1350"/>
              <a:buChar char="•"/>
              <a:defRPr sz="1350"/>
            </a:lvl8pPr>
            <a:lvl9pPr indent="-314325" lvl="8" marL="4114800" algn="l">
              <a:lnSpc>
                <a:spcPct val="90000"/>
              </a:lnSpc>
              <a:spcBef>
                <a:spcPts val="375"/>
              </a:spcBef>
              <a:spcAft>
                <a:spcPts val="0"/>
              </a:spcAft>
              <a:buClr>
                <a:schemeClr val="dk1"/>
              </a:buClr>
              <a:buSzPts val="1350"/>
              <a:buChar char="•"/>
              <a:defRPr sz="1350"/>
            </a:lvl9pPr>
          </a:lstStyle>
          <a:p/>
        </p:txBody>
      </p:sp>
      <p:sp>
        <p:nvSpPr>
          <p:cNvPr id="71" name="Google Shape;71;p1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72" name="Google Shape;72;p1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73" name="Google Shape;73;p1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350"/>
              <a:buNone/>
              <a:defRPr sz="33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76" name="Google Shape;76;p12"/>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4325" lvl="0" marL="457200" algn="l">
              <a:lnSpc>
                <a:spcPct val="90000"/>
              </a:lnSpc>
              <a:spcBef>
                <a:spcPts val="750"/>
              </a:spcBef>
              <a:spcAft>
                <a:spcPts val="0"/>
              </a:spcAft>
              <a:buClr>
                <a:schemeClr val="dk1"/>
              </a:buClr>
              <a:buSzPts val="1350"/>
              <a:buChar char="•"/>
              <a:defRPr sz="2100"/>
            </a:lvl1pPr>
            <a:lvl2pPr indent="-314325" lvl="1" marL="914400" algn="l">
              <a:lnSpc>
                <a:spcPct val="90000"/>
              </a:lnSpc>
              <a:spcBef>
                <a:spcPts val="375"/>
              </a:spcBef>
              <a:spcAft>
                <a:spcPts val="0"/>
              </a:spcAft>
              <a:buClr>
                <a:schemeClr val="dk1"/>
              </a:buClr>
              <a:buSzPts val="1350"/>
              <a:buChar char="•"/>
              <a:defRPr sz="1800"/>
            </a:lvl2pPr>
            <a:lvl3pPr indent="-314325" lvl="2" marL="1371600" algn="l">
              <a:lnSpc>
                <a:spcPct val="90000"/>
              </a:lnSpc>
              <a:spcBef>
                <a:spcPts val="375"/>
              </a:spcBef>
              <a:spcAft>
                <a:spcPts val="0"/>
              </a:spcAft>
              <a:buClr>
                <a:schemeClr val="dk1"/>
              </a:buClr>
              <a:buSzPts val="1350"/>
              <a:buChar char="•"/>
              <a:defRPr sz="1500"/>
            </a:lvl3pPr>
            <a:lvl4pPr indent="-314325" lvl="3" marL="1828800" algn="l">
              <a:lnSpc>
                <a:spcPct val="90000"/>
              </a:lnSpc>
              <a:spcBef>
                <a:spcPts val="375"/>
              </a:spcBef>
              <a:spcAft>
                <a:spcPts val="0"/>
              </a:spcAft>
              <a:buClr>
                <a:schemeClr val="dk1"/>
              </a:buClr>
              <a:buSzPts val="1350"/>
              <a:buChar char="•"/>
              <a:defRPr sz="1350"/>
            </a:lvl4pPr>
            <a:lvl5pPr indent="-314325" lvl="4" marL="2286000" algn="l">
              <a:lnSpc>
                <a:spcPct val="90000"/>
              </a:lnSpc>
              <a:spcBef>
                <a:spcPts val="375"/>
              </a:spcBef>
              <a:spcAft>
                <a:spcPts val="0"/>
              </a:spcAft>
              <a:buClr>
                <a:schemeClr val="dk1"/>
              </a:buClr>
              <a:buSzPts val="1350"/>
              <a:buChar char="•"/>
              <a:defRPr sz="1350"/>
            </a:lvl5pPr>
            <a:lvl6pPr indent="-314325" lvl="5" marL="2743200" algn="l">
              <a:lnSpc>
                <a:spcPct val="90000"/>
              </a:lnSpc>
              <a:spcBef>
                <a:spcPts val="375"/>
              </a:spcBef>
              <a:spcAft>
                <a:spcPts val="0"/>
              </a:spcAft>
              <a:buClr>
                <a:schemeClr val="dk1"/>
              </a:buClr>
              <a:buSzPts val="1350"/>
              <a:buChar char="•"/>
              <a:defRPr sz="1350"/>
            </a:lvl6pPr>
            <a:lvl7pPr indent="-314325" lvl="6" marL="3200400" algn="l">
              <a:lnSpc>
                <a:spcPct val="90000"/>
              </a:lnSpc>
              <a:spcBef>
                <a:spcPts val="375"/>
              </a:spcBef>
              <a:spcAft>
                <a:spcPts val="0"/>
              </a:spcAft>
              <a:buClr>
                <a:schemeClr val="dk1"/>
              </a:buClr>
              <a:buSzPts val="1350"/>
              <a:buChar char="•"/>
              <a:defRPr sz="1350"/>
            </a:lvl7pPr>
            <a:lvl8pPr indent="-314325" lvl="7" marL="3657600" algn="l">
              <a:lnSpc>
                <a:spcPct val="90000"/>
              </a:lnSpc>
              <a:spcBef>
                <a:spcPts val="375"/>
              </a:spcBef>
              <a:spcAft>
                <a:spcPts val="0"/>
              </a:spcAft>
              <a:buClr>
                <a:schemeClr val="dk1"/>
              </a:buClr>
              <a:buSzPts val="1350"/>
              <a:buChar char="•"/>
              <a:defRPr sz="1350"/>
            </a:lvl8pPr>
            <a:lvl9pPr indent="-314325" lvl="8" marL="4114800" algn="l">
              <a:lnSpc>
                <a:spcPct val="90000"/>
              </a:lnSpc>
              <a:spcBef>
                <a:spcPts val="375"/>
              </a:spcBef>
              <a:spcAft>
                <a:spcPts val="0"/>
              </a:spcAft>
              <a:buClr>
                <a:schemeClr val="dk1"/>
              </a:buClr>
              <a:buSzPts val="1350"/>
              <a:buChar char="•"/>
              <a:defRPr sz="1350"/>
            </a:lvl9pPr>
          </a:lstStyle>
          <a:p/>
        </p:txBody>
      </p:sp>
      <p:sp>
        <p:nvSpPr>
          <p:cNvPr id="77" name="Google Shape;77;p1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78" name="Google Shape;78;p1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050"/>
              <a:buNone/>
              <a:defRPr sz="900"/>
            </a:lvl1pPr>
            <a:lvl2pPr lvl="1" algn="l">
              <a:lnSpc>
                <a:spcPct val="100000"/>
              </a:lnSpc>
              <a:spcBef>
                <a:spcPts val="0"/>
              </a:spcBef>
              <a:spcAft>
                <a:spcPts val="0"/>
              </a:spcAft>
              <a:buSzPts val="1050"/>
              <a:buNone/>
              <a:defRPr sz="1350"/>
            </a:lvl2pPr>
            <a:lvl3pPr lvl="2" algn="l">
              <a:lnSpc>
                <a:spcPct val="100000"/>
              </a:lnSpc>
              <a:spcBef>
                <a:spcPts val="0"/>
              </a:spcBef>
              <a:spcAft>
                <a:spcPts val="0"/>
              </a:spcAft>
              <a:buSzPts val="1050"/>
              <a:buNone/>
              <a:defRPr sz="1350"/>
            </a:lvl3pPr>
            <a:lvl4pPr lvl="3" algn="l">
              <a:lnSpc>
                <a:spcPct val="100000"/>
              </a:lnSpc>
              <a:spcBef>
                <a:spcPts val="0"/>
              </a:spcBef>
              <a:spcAft>
                <a:spcPts val="0"/>
              </a:spcAft>
              <a:buSzPts val="1050"/>
              <a:buNone/>
              <a:defRPr sz="1350"/>
            </a:lvl4pPr>
            <a:lvl5pPr lvl="4" algn="l">
              <a:lnSpc>
                <a:spcPct val="100000"/>
              </a:lnSpc>
              <a:spcBef>
                <a:spcPts val="0"/>
              </a:spcBef>
              <a:spcAft>
                <a:spcPts val="0"/>
              </a:spcAft>
              <a:buSzPts val="1050"/>
              <a:buNone/>
              <a:defRPr sz="1350"/>
            </a:lvl5pPr>
            <a:lvl6pPr lvl="5" algn="l">
              <a:lnSpc>
                <a:spcPct val="100000"/>
              </a:lnSpc>
              <a:spcBef>
                <a:spcPts val="0"/>
              </a:spcBef>
              <a:spcAft>
                <a:spcPts val="0"/>
              </a:spcAft>
              <a:buSzPts val="1050"/>
              <a:buNone/>
              <a:defRPr sz="1350"/>
            </a:lvl6pPr>
            <a:lvl7pPr lvl="6" algn="l">
              <a:lnSpc>
                <a:spcPct val="100000"/>
              </a:lnSpc>
              <a:spcBef>
                <a:spcPts val="0"/>
              </a:spcBef>
              <a:spcAft>
                <a:spcPts val="0"/>
              </a:spcAft>
              <a:buSzPts val="1050"/>
              <a:buNone/>
              <a:defRPr sz="1350"/>
            </a:lvl7pPr>
            <a:lvl8pPr lvl="7" algn="l">
              <a:lnSpc>
                <a:spcPct val="100000"/>
              </a:lnSpc>
              <a:spcBef>
                <a:spcPts val="0"/>
              </a:spcBef>
              <a:spcAft>
                <a:spcPts val="0"/>
              </a:spcAft>
              <a:buSzPts val="1050"/>
              <a:buNone/>
              <a:defRPr sz="1350"/>
            </a:lvl8pPr>
            <a:lvl9pPr lvl="8" algn="l">
              <a:lnSpc>
                <a:spcPct val="100000"/>
              </a:lnSpc>
              <a:spcBef>
                <a:spcPts val="0"/>
              </a:spcBef>
              <a:spcAft>
                <a:spcPts val="0"/>
              </a:spcAft>
              <a:buSzPts val="1050"/>
              <a:buNone/>
              <a:defRPr sz="1350"/>
            </a:lvl9pPr>
          </a:lstStyle>
          <a:p/>
        </p:txBody>
      </p:sp>
      <p:sp>
        <p:nvSpPr>
          <p:cNvPr id="79" name="Google Shape;79;p1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0" name="Shape 80"/>
        <p:cNvGrpSpPr/>
        <p:nvPr/>
      </p:nvGrpSpPr>
      <p:grpSpPr>
        <a:xfrm>
          <a:off x="0" y="0"/>
          <a:ext cx="0" cy="0"/>
          <a:chOff x="0" y="0"/>
          <a:chExt cx="0" cy="0"/>
        </a:xfrm>
      </p:grpSpPr>
      <p:sp>
        <p:nvSpPr>
          <p:cNvPr id="81" name="Google Shape;8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Clr>
                <a:schemeClr val="dk1"/>
              </a:buClr>
              <a:buSzPts val="1800"/>
              <a:buNone/>
              <a:defRPr/>
            </a:lvl2pPr>
            <a:lvl3pPr lvl="2" algn="l">
              <a:lnSpc>
                <a:spcPct val="100000"/>
              </a:lnSpc>
              <a:spcBef>
                <a:spcPts val="0"/>
              </a:spcBef>
              <a:spcAft>
                <a:spcPts val="0"/>
              </a:spcAft>
              <a:buClr>
                <a:schemeClr val="dk1"/>
              </a:buClr>
              <a:buSzPts val="1800"/>
              <a:buNone/>
              <a:defRPr/>
            </a:lvl3pPr>
            <a:lvl4pPr lvl="3" algn="l">
              <a:lnSpc>
                <a:spcPct val="100000"/>
              </a:lnSpc>
              <a:spcBef>
                <a:spcPts val="0"/>
              </a:spcBef>
              <a:spcAft>
                <a:spcPts val="0"/>
              </a:spcAft>
              <a:buClr>
                <a:schemeClr val="dk1"/>
              </a:buClr>
              <a:buSzPts val="1800"/>
              <a:buNone/>
              <a:defRPr/>
            </a:lvl4pPr>
            <a:lvl5pPr lvl="4" algn="l">
              <a:lnSpc>
                <a:spcPct val="100000"/>
              </a:lnSpc>
              <a:spcBef>
                <a:spcPts val="0"/>
              </a:spcBef>
              <a:spcAft>
                <a:spcPts val="0"/>
              </a:spcAft>
              <a:buClr>
                <a:schemeClr val="dk1"/>
              </a:buClr>
              <a:buSzPts val="1800"/>
              <a:buNone/>
              <a:defRPr/>
            </a:lvl5pPr>
            <a:lvl6pPr lvl="5" algn="l">
              <a:lnSpc>
                <a:spcPct val="100000"/>
              </a:lnSpc>
              <a:spcBef>
                <a:spcPts val="0"/>
              </a:spcBef>
              <a:spcAft>
                <a:spcPts val="0"/>
              </a:spcAft>
              <a:buClr>
                <a:schemeClr val="dk1"/>
              </a:buClr>
              <a:buSzPts val="1800"/>
              <a:buNone/>
              <a:defRPr/>
            </a:lvl6pPr>
            <a:lvl7pPr lvl="6" algn="l">
              <a:lnSpc>
                <a:spcPct val="100000"/>
              </a:lnSpc>
              <a:spcBef>
                <a:spcPts val="0"/>
              </a:spcBef>
              <a:spcAft>
                <a:spcPts val="0"/>
              </a:spcAft>
              <a:buClr>
                <a:schemeClr val="dk1"/>
              </a:buClr>
              <a:buSzPts val="1800"/>
              <a:buNone/>
              <a:defRPr/>
            </a:lvl7pPr>
            <a:lvl8pPr lvl="7" algn="l">
              <a:lnSpc>
                <a:spcPct val="100000"/>
              </a:lnSpc>
              <a:spcBef>
                <a:spcPts val="0"/>
              </a:spcBef>
              <a:spcAft>
                <a:spcPts val="0"/>
              </a:spcAft>
              <a:buClr>
                <a:schemeClr val="dk1"/>
              </a:buClr>
              <a:buSzPts val="1800"/>
              <a:buNone/>
              <a:defRPr/>
            </a:lvl8pPr>
            <a:lvl9pPr lvl="8" algn="l">
              <a:lnSpc>
                <a:spcPct val="100000"/>
              </a:lnSpc>
              <a:spcBef>
                <a:spcPts val="0"/>
              </a:spcBef>
              <a:spcAft>
                <a:spcPts val="0"/>
              </a:spcAft>
              <a:buClr>
                <a:schemeClr val="dk1"/>
              </a:buClr>
              <a:buSzPts val="1800"/>
              <a:buNone/>
              <a:defRPr/>
            </a:lvl9pPr>
          </a:lstStyle>
          <a:p/>
        </p:txBody>
      </p:sp>
      <p:sp>
        <p:nvSpPr>
          <p:cNvPr id="82" name="Google Shape;8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rgbClr val="595959"/>
              </a:buClr>
              <a:buSzPts val="1800"/>
              <a:buChar char="●"/>
              <a:defRPr/>
            </a:lvl1pPr>
            <a:lvl2pPr indent="-342900" lvl="1" marL="914400" algn="l">
              <a:lnSpc>
                <a:spcPct val="115000"/>
              </a:lnSpc>
              <a:spcBef>
                <a:spcPts val="0"/>
              </a:spcBef>
              <a:spcAft>
                <a:spcPts val="0"/>
              </a:spcAft>
              <a:buClr>
                <a:srgbClr val="595959"/>
              </a:buClr>
              <a:buSzPts val="1800"/>
              <a:buChar char="○"/>
              <a:defRPr/>
            </a:lvl2pPr>
            <a:lvl3pPr indent="-342900" lvl="2" marL="1371600" algn="l">
              <a:lnSpc>
                <a:spcPct val="115000"/>
              </a:lnSpc>
              <a:spcBef>
                <a:spcPts val="0"/>
              </a:spcBef>
              <a:spcAft>
                <a:spcPts val="0"/>
              </a:spcAft>
              <a:buClr>
                <a:srgbClr val="595959"/>
              </a:buClr>
              <a:buSzPts val="1800"/>
              <a:buChar char="■"/>
              <a:defRPr/>
            </a:lvl3pPr>
            <a:lvl4pPr indent="-342900" lvl="3" marL="1828800" algn="l">
              <a:lnSpc>
                <a:spcPct val="115000"/>
              </a:lnSpc>
              <a:spcBef>
                <a:spcPts val="0"/>
              </a:spcBef>
              <a:spcAft>
                <a:spcPts val="0"/>
              </a:spcAft>
              <a:buClr>
                <a:srgbClr val="595959"/>
              </a:buClr>
              <a:buSzPts val="1800"/>
              <a:buChar char="●"/>
              <a:defRPr/>
            </a:lvl4pPr>
            <a:lvl5pPr indent="-342900" lvl="4" marL="2286000" algn="l">
              <a:lnSpc>
                <a:spcPct val="115000"/>
              </a:lnSpc>
              <a:spcBef>
                <a:spcPts val="0"/>
              </a:spcBef>
              <a:spcAft>
                <a:spcPts val="0"/>
              </a:spcAft>
              <a:buClr>
                <a:srgbClr val="595959"/>
              </a:buClr>
              <a:buSzPts val="1800"/>
              <a:buChar char="○"/>
              <a:defRPr/>
            </a:lvl5pPr>
            <a:lvl6pPr indent="-342900" lvl="5" marL="2743200" algn="l">
              <a:lnSpc>
                <a:spcPct val="115000"/>
              </a:lnSpc>
              <a:spcBef>
                <a:spcPts val="0"/>
              </a:spcBef>
              <a:spcAft>
                <a:spcPts val="0"/>
              </a:spcAft>
              <a:buClr>
                <a:srgbClr val="595959"/>
              </a:buClr>
              <a:buSzPts val="1800"/>
              <a:buChar char="■"/>
              <a:defRPr/>
            </a:lvl6pPr>
            <a:lvl7pPr indent="-342900" lvl="6" marL="3200400" algn="l">
              <a:lnSpc>
                <a:spcPct val="115000"/>
              </a:lnSpc>
              <a:spcBef>
                <a:spcPts val="0"/>
              </a:spcBef>
              <a:spcAft>
                <a:spcPts val="0"/>
              </a:spcAft>
              <a:buClr>
                <a:srgbClr val="595959"/>
              </a:buClr>
              <a:buSzPts val="1800"/>
              <a:buChar char="●"/>
              <a:defRPr/>
            </a:lvl7pPr>
            <a:lvl8pPr indent="-342900" lvl="7" marL="3657600" algn="l">
              <a:lnSpc>
                <a:spcPct val="115000"/>
              </a:lnSpc>
              <a:spcBef>
                <a:spcPts val="0"/>
              </a:spcBef>
              <a:spcAft>
                <a:spcPts val="0"/>
              </a:spcAft>
              <a:buClr>
                <a:srgbClr val="595959"/>
              </a:buClr>
              <a:buSzPts val="1800"/>
              <a:buChar char="○"/>
              <a:defRPr/>
            </a:lvl8pPr>
            <a:lvl9pPr indent="-342900" lvl="8" marL="4114800" algn="l">
              <a:lnSpc>
                <a:spcPct val="115000"/>
              </a:lnSpc>
              <a:spcBef>
                <a:spcPts val="0"/>
              </a:spcBef>
              <a:spcAft>
                <a:spcPts val="0"/>
              </a:spcAft>
              <a:buClr>
                <a:srgbClr val="595959"/>
              </a:buClr>
              <a:buSzPts val="1800"/>
              <a:buChar char="■"/>
              <a:defRPr/>
            </a:lvl9pPr>
          </a:lstStyle>
          <a:p/>
        </p:txBody>
      </p:sp>
      <p:sp>
        <p:nvSpPr>
          <p:cNvPr id="83" name="Google Shape;8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
        <p:nvSpPr>
          <p:cNvPr id="84" name="Google Shape;84;p13"/>
          <p:cNvSpPr txBox="1"/>
          <p:nvPr>
            <p:ph idx="11" type="ftr"/>
          </p:nvPr>
        </p:nvSpPr>
        <p:spPr>
          <a:xfrm>
            <a:off x="2495550" y="4686300"/>
            <a:ext cx="5181600" cy="285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3"/>
          <p:cNvSpPr txBox="1"/>
          <p:nvPr>
            <p:ph idx="10" type="dt"/>
          </p:nvPr>
        </p:nvSpPr>
        <p:spPr>
          <a:xfrm>
            <a:off x="762000" y="4695033"/>
            <a:ext cx="1639500" cy="285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86" name="Shape 86"/>
        <p:cNvGrpSpPr/>
        <p:nvPr/>
      </p:nvGrpSpPr>
      <p:grpSpPr>
        <a:xfrm>
          <a:off x="0" y="0"/>
          <a:ext cx="0" cy="0"/>
          <a:chOff x="0" y="0"/>
          <a:chExt cx="0" cy="0"/>
        </a:xfrm>
      </p:grpSpPr>
      <p:sp>
        <p:nvSpPr>
          <p:cNvPr id="87" name="Google Shape;87;p14"/>
          <p:cNvSpPr txBox="1"/>
          <p:nvPr>
            <p:ph type="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dk1"/>
              </a:buClr>
              <a:buSzPts val="5200"/>
              <a:buFont typeface="Arial"/>
              <a:buNone/>
              <a:defRPr sz="5200"/>
            </a:lvl1pPr>
            <a:lvl2pPr lvl="1" algn="ctr">
              <a:lnSpc>
                <a:spcPct val="100000"/>
              </a:lnSpc>
              <a:spcBef>
                <a:spcPts val="0"/>
              </a:spcBef>
              <a:spcAft>
                <a:spcPts val="0"/>
              </a:spcAft>
              <a:buClr>
                <a:schemeClr val="dk1"/>
              </a:buClr>
              <a:buSzPts val="5200"/>
              <a:buFont typeface="Arial"/>
              <a:buNone/>
              <a:defRPr sz="5200"/>
            </a:lvl2pPr>
            <a:lvl3pPr lvl="2" algn="ctr">
              <a:lnSpc>
                <a:spcPct val="100000"/>
              </a:lnSpc>
              <a:spcBef>
                <a:spcPts val="0"/>
              </a:spcBef>
              <a:spcAft>
                <a:spcPts val="0"/>
              </a:spcAft>
              <a:buClr>
                <a:schemeClr val="dk1"/>
              </a:buClr>
              <a:buSzPts val="5200"/>
              <a:buFont typeface="Arial"/>
              <a:buNone/>
              <a:defRPr sz="5200"/>
            </a:lvl3pPr>
            <a:lvl4pPr lvl="3" algn="ctr">
              <a:lnSpc>
                <a:spcPct val="100000"/>
              </a:lnSpc>
              <a:spcBef>
                <a:spcPts val="0"/>
              </a:spcBef>
              <a:spcAft>
                <a:spcPts val="0"/>
              </a:spcAft>
              <a:buClr>
                <a:schemeClr val="dk1"/>
              </a:buClr>
              <a:buSzPts val="5200"/>
              <a:buFont typeface="Arial"/>
              <a:buNone/>
              <a:defRPr sz="5200"/>
            </a:lvl4pPr>
            <a:lvl5pPr lvl="4" algn="ctr">
              <a:lnSpc>
                <a:spcPct val="100000"/>
              </a:lnSpc>
              <a:spcBef>
                <a:spcPts val="0"/>
              </a:spcBef>
              <a:spcAft>
                <a:spcPts val="0"/>
              </a:spcAft>
              <a:buClr>
                <a:schemeClr val="dk1"/>
              </a:buClr>
              <a:buSzPts val="5200"/>
              <a:buFont typeface="Arial"/>
              <a:buNone/>
              <a:defRPr sz="5200"/>
            </a:lvl5pPr>
            <a:lvl6pPr lvl="5" algn="ctr">
              <a:lnSpc>
                <a:spcPct val="100000"/>
              </a:lnSpc>
              <a:spcBef>
                <a:spcPts val="0"/>
              </a:spcBef>
              <a:spcAft>
                <a:spcPts val="0"/>
              </a:spcAft>
              <a:buClr>
                <a:schemeClr val="dk1"/>
              </a:buClr>
              <a:buSzPts val="5200"/>
              <a:buFont typeface="Arial"/>
              <a:buNone/>
              <a:defRPr sz="5200"/>
            </a:lvl6pPr>
            <a:lvl7pPr lvl="6" algn="ctr">
              <a:lnSpc>
                <a:spcPct val="100000"/>
              </a:lnSpc>
              <a:spcBef>
                <a:spcPts val="0"/>
              </a:spcBef>
              <a:spcAft>
                <a:spcPts val="0"/>
              </a:spcAft>
              <a:buClr>
                <a:schemeClr val="dk1"/>
              </a:buClr>
              <a:buSzPts val="5200"/>
              <a:buFont typeface="Arial"/>
              <a:buNone/>
              <a:defRPr sz="5200"/>
            </a:lvl7pPr>
            <a:lvl8pPr lvl="7" algn="ctr">
              <a:lnSpc>
                <a:spcPct val="100000"/>
              </a:lnSpc>
              <a:spcBef>
                <a:spcPts val="0"/>
              </a:spcBef>
              <a:spcAft>
                <a:spcPts val="0"/>
              </a:spcAft>
              <a:buClr>
                <a:schemeClr val="dk1"/>
              </a:buClr>
              <a:buSzPts val="5200"/>
              <a:buFont typeface="Arial"/>
              <a:buNone/>
              <a:defRPr sz="5200"/>
            </a:lvl8pPr>
            <a:lvl9pPr lvl="8" algn="ctr">
              <a:lnSpc>
                <a:spcPct val="100000"/>
              </a:lnSpc>
              <a:spcBef>
                <a:spcPts val="0"/>
              </a:spcBef>
              <a:spcAft>
                <a:spcPts val="0"/>
              </a:spcAft>
              <a:buClr>
                <a:schemeClr val="dk1"/>
              </a:buClr>
              <a:buSzPts val="5200"/>
              <a:buFont typeface="Arial"/>
              <a:buNone/>
              <a:defRPr sz="5200"/>
            </a:lvl9pPr>
          </a:lstStyle>
          <a:p/>
        </p:txBody>
      </p:sp>
      <p:sp>
        <p:nvSpPr>
          <p:cNvPr id="88" name="Google Shape;88;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rgbClr val="595959"/>
              </a:buClr>
              <a:buSzPts val="2800"/>
              <a:buFont typeface="Arial"/>
              <a:buNone/>
              <a:defRPr sz="2800"/>
            </a:lvl1pPr>
            <a:lvl2pPr lvl="1" algn="ctr">
              <a:lnSpc>
                <a:spcPct val="100000"/>
              </a:lnSpc>
              <a:spcBef>
                <a:spcPts val="0"/>
              </a:spcBef>
              <a:spcAft>
                <a:spcPts val="0"/>
              </a:spcAft>
              <a:buClr>
                <a:srgbClr val="595959"/>
              </a:buClr>
              <a:buSzPts val="2800"/>
              <a:buFont typeface="Arial"/>
              <a:buNone/>
              <a:defRPr sz="2800"/>
            </a:lvl2pPr>
            <a:lvl3pPr lvl="2" algn="ctr">
              <a:lnSpc>
                <a:spcPct val="100000"/>
              </a:lnSpc>
              <a:spcBef>
                <a:spcPts val="0"/>
              </a:spcBef>
              <a:spcAft>
                <a:spcPts val="0"/>
              </a:spcAft>
              <a:buClr>
                <a:srgbClr val="595959"/>
              </a:buClr>
              <a:buSzPts val="2800"/>
              <a:buFont typeface="Arial"/>
              <a:buNone/>
              <a:defRPr sz="2800"/>
            </a:lvl3pPr>
            <a:lvl4pPr lvl="3" algn="ctr">
              <a:lnSpc>
                <a:spcPct val="100000"/>
              </a:lnSpc>
              <a:spcBef>
                <a:spcPts val="0"/>
              </a:spcBef>
              <a:spcAft>
                <a:spcPts val="0"/>
              </a:spcAft>
              <a:buClr>
                <a:srgbClr val="595959"/>
              </a:buClr>
              <a:buSzPts val="2800"/>
              <a:buFont typeface="Arial"/>
              <a:buNone/>
              <a:defRPr sz="2800"/>
            </a:lvl4pPr>
            <a:lvl5pPr lvl="4" algn="ctr">
              <a:lnSpc>
                <a:spcPct val="100000"/>
              </a:lnSpc>
              <a:spcBef>
                <a:spcPts val="0"/>
              </a:spcBef>
              <a:spcAft>
                <a:spcPts val="0"/>
              </a:spcAft>
              <a:buClr>
                <a:srgbClr val="595959"/>
              </a:buClr>
              <a:buSzPts val="2800"/>
              <a:buFont typeface="Arial"/>
              <a:buNone/>
              <a:defRPr sz="2800"/>
            </a:lvl5pPr>
            <a:lvl6pPr lvl="5" algn="ctr">
              <a:lnSpc>
                <a:spcPct val="100000"/>
              </a:lnSpc>
              <a:spcBef>
                <a:spcPts val="0"/>
              </a:spcBef>
              <a:spcAft>
                <a:spcPts val="0"/>
              </a:spcAft>
              <a:buClr>
                <a:srgbClr val="595959"/>
              </a:buClr>
              <a:buSzPts val="2800"/>
              <a:buFont typeface="Arial"/>
              <a:buNone/>
              <a:defRPr sz="2800"/>
            </a:lvl6pPr>
            <a:lvl7pPr lvl="6" algn="ctr">
              <a:lnSpc>
                <a:spcPct val="100000"/>
              </a:lnSpc>
              <a:spcBef>
                <a:spcPts val="0"/>
              </a:spcBef>
              <a:spcAft>
                <a:spcPts val="0"/>
              </a:spcAft>
              <a:buClr>
                <a:srgbClr val="595959"/>
              </a:buClr>
              <a:buSzPts val="2800"/>
              <a:buFont typeface="Arial"/>
              <a:buNone/>
              <a:defRPr sz="2800"/>
            </a:lvl7pPr>
            <a:lvl8pPr lvl="7" algn="ctr">
              <a:lnSpc>
                <a:spcPct val="100000"/>
              </a:lnSpc>
              <a:spcBef>
                <a:spcPts val="0"/>
              </a:spcBef>
              <a:spcAft>
                <a:spcPts val="0"/>
              </a:spcAft>
              <a:buClr>
                <a:srgbClr val="595959"/>
              </a:buClr>
              <a:buSzPts val="2800"/>
              <a:buFont typeface="Arial"/>
              <a:buNone/>
              <a:defRPr sz="2800"/>
            </a:lvl8pPr>
            <a:lvl9pPr lvl="8" algn="ctr">
              <a:lnSpc>
                <a:spcPct val="100000"/>
              </a:lnSpc>
              <a:spcBef>
                <a:spcPts val="0"/>
              </a:spcBef>
              <a:spcAft>
                <a:spcPts val="0"/>
              </a:spcAft>
              <a:buClr>
                <a:srgbClr val="595959"/>
              </a:buClr>
              <a:buSzPts val="2800"/>
              <a:buFont typeface="Arial"/>
              <a:buNone/>
              <a:defRPr sz="2800"/>
            </a:lvl9pPr>
          </a:lstStyle>
          <a:p/>
        </p:txBody>
      </p:sp>
      <p:sp>
        <p:nvSpPr>
          <p:cNvPr id="89" name="Google Shape;8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1pPr>
            <a:lvl2pPr indent="0" lvl="1"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2pPr>
            <a:lvl3pPr indent="0" lvl="2"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0" lvl="3"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4pPr>
            <a:lvl5pPr indent="0" lvl="4"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5pPr>
            <a:lvl6pPr indent="0" lvl="5"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6pPr>
            <a:lvl7pPr indent="0" lvl="6"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7pPr>
            <a:lvl8pPr indent="0" lvl="7"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8pPr>
            <a:lvl9pPr indent="0" lvl="8" marL="0" marR="0" algn="r">
              <a:lnSpc>
                <a:spcPct val="100000"/>
              </a:lnSpc>
              <a:spcBef>
                <a:spcPts val="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
        <p:nvSpPr>
          <p:cNvPr id="90" name="Google Shape;90;p14"/>
          <p:cNvSpPr txBox="1"/>
          <p:nvPr>
            <p:ph idx="11" type="ftr"/>
          </p:nvPr>
        </p:nvSpPr>
        <p:spPr>
          <a:xfrm>
            <a:off x="2495550" y="4686300"/>
            <a:ext cx="5181600" cy="285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4"/>
          <p:cNvSpPr txBox="1"/>
          <p:nvPr>
            <p:ph idx="10" type="dt"/>
          </p:nvPr>
        </p:nvSpPr>
        <p:spPr>
          <a:xfrm>
            <a:off x="762000" y="4695033"/>
            <a:ext cx="1639500" cy="285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7F7F7"/>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050"/>
              <a:buFont typeface="Arial"/>
              <a:buNone/>
              <a:defRPr b="0" i="0" sz="135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50"/>
              <a:buFont typeface="Arial"/>
              <a:buNone/>
              <a:defRPr b="0" i="0" sz="135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50"/>
              <a:buFont typeface="Arial"/>
              <a:buNone/>
              <a:defRPr b="0" i="0" sz="135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50"/>
              <a:buFont typeface="Arial"/>
              <a:buNone/>
              <a:defRPr b="0" i="0" sz="135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50"/>
              <a:buFont typeface="Arial"/>
              <a:buNone/>
              <a:defRPr b="0" i="0" sz="135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50"/>
              <a:buFont typeface="Arial"/>
              <a:buNone/>
              <a:defRPr b="0" i="0" sz="135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50"/>
              <a:buFont typeface="Arial"/>
              <a:buNone/>
              <a:defRPr b="0" i="0" sz="135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50"/>
              <a:buFont typeface="Arial"/>
              <a:buNone/>
              <a:defRPr b="0" i="0" sz="135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05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05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050"/>
              <a:buFont typeface="Arial"/>
              <a:buNone/>
              <a:defRPr b="0" i="0" sz="135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5"/>
          <p:cNvSpPr/>
          <p:nvPr/>
        </p:nvSpPr>
        <p:spPr>
          <a:xfrm>
            <a:off x="1297126" y="1121100"/>
            <a:ext cx="1368000" cy="360900"/>
          </a:xfrm>
          <a:prstGeom prst="roundRect">
            <a:avLst>
              <a:gd fmla="val 50000" name="adj"/>
            </a:avLst>
          </a:prstGeom>
          <a:solidFill>
            <a:srgbClr val="666666"/>
          </a:solidFill>
          <a:ln>
            <a:noFill/>
          </a:ln>
        </p:spPr>
        <p:txBody>
          <a:bodyPr anchorCtr="0" anchor="ctr" bIns="45025" lIns="45025" spcFirstLastPara="1" rIns="45025" wrap="square" tIns="45025">
            <a:noAutofit/>
          </a:bodyPr>
          <a:lstStyle/>
          <a:p>
            <a:pPr indent="0" lvl="0" marL="0" marR="0" rtl="0" algn="ctr">
              <a:lnSpc>
                <a:spcPct val="100000"/>
              </a:lnSpc>
              <a:spcBef>
                <a:spcPts val="0"/>
              </a:spcBef>
              <a:spcAft>
                <a:spcPts val="0"/>
              </a:spcAft>
              <a:buClr>
                <a:srgbClr val="000000"/>
              </a:buClr>
              <a:buSzPts val="675"/>
              <a:buFont typeface="Arial"/>
              <a:buNone/>
            </a:pPr>
            <a:r>
              <a:t/>
            </a:r>
            <a:endParaRPr b="0" i="0" sz="675" u="none" cap="none" strike="noStrike">
              <a:solidFill>
                <a:srgbClr val="000000"/>
              </a:solidFill>
              <a:latin typeface="Arial"/>
              <a:ea typeface="Arial"/>
              <a:cs typeface="Arial"/>
              <a:sym typeface="Arial"/>
            </a:endParaRPr>
          </a:p>
        </p:txBody>
      </p:sp>
      <p:sp>
        <p:nvSpPr>
          <p:cNvPr id="97" name="Google Shape;97;p15"/>
          <p:cNvSpPr/>
          <p:nvPr/>
        </p:nvSpPr>
        <p:spPr>
          <a:xfrm>
            <a:off x="4572000" y="0"/>
            <a:ext cx="4572000" cy="5143500"/>
          </a:xfrm>
          <a:prstGeom prst="rect">
            <a:avLst/>
          </a:prstGeom>
          <a:solidFill>
            <a:srgbClr val="D9D9D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25"/>
              <a:buFont typeface="Arial"/>
              <a:buNone/>
            </a:pPr>
            <a:r>
              <a:t/>
            </a:r>
            <a:endParaRPr b="0" i="0" sz="1425" u="none" cap="none" strike="noStrike">
              <a:solidFill>
                <a:srgbClr val="000000"/>
              </a:solidFill>
              <a:latin typeface="Arial"/>
              <a:ea typeface="Arial"/>
              <a:cs typeface="Arial"/>
              <a:sym typeface="Arial"/>
            </a:endParaRPr>
          </a:p>
        </p:txBody>
      </p:sp>
      <p:sp>
        <p:nvSpPr>
          <p:cNvPr id="98" name="Google Shape;98;p15"/>
          <p:cNvSpPr txBox="1"/>
          <p:nvPr/>
        </p:nvSpPr>
        <p:spPr>
          <a:xfrm>
            <a:off x="653150" y="1536750"/>
            <a:ext cx="3393600" cy="1043700"/>
          </a:xfrm>
          <a:prstGeom prst="rect">
            <a:avLst/>
          </a:prstGeom>
          <a:solidFill>
            <a:srgbClr val="F7F7F7"/>
          </a:solidFill>
          <a:ln cap="flat" cmpd="sng" w="9525">
            <a:solidFill>
              <a:srgbClr val="F7F7F7"/>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3200"/>
              <a:buFont typeface="Arial"/>
              <a:buNone/>
            </a:pPr>
            <a:r>
              <a:rPr b="1" lang="es-ES" sz="3100">
                <a:solidFill>
                  <a:srgbClr val="3C3C3C"/>
                </a:solidFill>
                <a:latin typeface="Roboto"/>
                <a:ea typeface="Roboto"/>
                <a:cs typeface="Roboto"/>
                <a:sym typeface="Roboto"/>
              </a:rPr>
              <a:t>HERRAMIENTAS DE GESTIÓN</a:t>
            </a:r>
            <a:endParaRPr b="1" i="0" sz="3100" u="none" cap="none" strike="noStrike">
              <a:solidFill>
                <a:srgbClr val="3C3C3C"/>
              </a:solidFill>
              <a:latin typeface="Roboto"/>
              <a:ea typeface="Roboto"/>
              <a:cs typeface="Roboto"/>
              <a:sym typeface="Roboto"/>
            </a:endParaRPr>
          </a:p>
        </p:txBody>
      </p:sp>
      <p:pic>
        <p:nvPicPr>
          <p:cNvPr id="99" name="Google Shape;99;p15"/>
          <p:cNvPicPr preferRelativeResize="0"/>
          <p:nvPr/>
        </p:nvPicPr>
        <p:blipFill rotWithShape="1">
          <a:blip r:embed="rId3">
            <a:alphaModFix/>
          </a:blip>
          <a:srcRect b="0" l="0" r="0" t="0"/>
          <a:stretch/>
        </p:blipFill>
        <p:spPr>
          <a:xfrm>
            <a:off x="261124" y="4166719"/>
            <a:ext cx="1206600" cy="976769"/>
          </a:xfrm>
          <a:prstGeom prst="rect">
            <a:avLst/>
          </a:prstGeom>
          <a:noFill/>
          <a:ln>
            <a:noFill/>
          </a:ln>
        </p:spPr>
      </p:pic>
      <p:sp>
        <p:nvSpPr>
          <p:cNvPr id="100" name="Google Shape;100;p15"/>
          <p:cNvSpPr/>
          <p:nvPr/>
        </p:nvSpPr>
        <p:spPr>
          <a:xfrm>
            <a:off x="3566700" y="4782600"/>
            <a:ext cx="4300800" cy="360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25"/>
              <a:buFont typeface="Arial"/>
              <a:buNone/>
            </a:pPr>
            <a:r>
              <a:t/>
            </a:r>
            <a:endParaRPr b="0" i="0" sz="1425" u="none" cap="none" strike="noStrike">
              <a:solidFill>
                <a:srgbClr val="000000"/>
              </a:solidFill>
              <a:latin typeface="Arial"/>
              <a:ea typeface="Arial"/>
              <a:cs typeface="Arial"/>
              <a:sym typeface="Arial"/>
            </a:endParaRPr>
          </a:p>
        </p:txBody>
      </p:sp>
      <p:sp>
        <p:nvSpPr>
          <p:cNvPr id="101" name="Google Shape;101;p15"/>
          <p:cNvSpPr/>
          <p:nvPr/>
        </p:nvSpPr>
        <p:spPr>
          <a:xfrm>
            <a:off x="0" y="0"/>
            <a:ext cx="3566700" cy="481800"/>
          </a:xfrm>
          <a:prstGeom prst="roundRect">
            <a:avLst>
              <a:gd fmla="val 50000" name="adj"/>
            </a:avLst>
          </a:prstGeom>
          <a:solidFill>
            <a:srgbClr val="FF99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25"/>
              <a:buFont typeface="Arial"/>
              <a:buNone/>
            </a:pPr>
            <a:r>
              <a:t/>
            </a:r>
            <a:endParaRPr b="0" i="0" sz="1425" u="none" cap="none" strike="noStrike">
              <a:solidFill>
                <a:srgbClr val="000000"/>
              </a:solidFill>
              <a:latin typeface="Arial"/>
              <a:ea typeface="Arial"/>
              <a:cs typeface="Arial"/>
              <a:sym typeface="Arial"/>
            </a:endParaRPr>
          </a:p>
        </p:txBody>
      </p:sp>
      <p:sp>
        <p:nvSpPr>
          <p:cNvPr id="102" name="Google Shape;102;p15"/>
          <p:cNvSpPr txBox="1"/>
          <p:nvPr/>
        </p:nvSpPr>
        <p:spPr>
          <a:xfrm>
            <a:off x="1538625" y="1043350"/>
            <a:ext cx="885000" cy="481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75"/>
              <a:buFont typeface="Arial"/>
              <a:buNone/>
            </a:pPr>
            <a:r>
              <a:rPr b="1" i="0" lang="es-ES" sz="2175" u="none" cap="none" strike="noStrike">
                <a:solidFill>
                  <a:srgbClr val="FCFBFB"/>
                </a:solidFill>
                <a:latin typeface="Roboto"/>
                <a:ea typeface="Roboto"/>
                <a:cs typeface="Roboto"/>
                <a:sym typeface="Roboto"/>
              </a:rPr>
              <a:t>EJE </a:t>
            </a:r>
            <a:r>
              <a:rPr b="1" lang="es-ES" sz="2175">
                <a:solidFill>
                  <a:srgbClr val="FCFBFB"/>
                </a:solidFill>
                <a:latin typeface="Roboto"/>
                <a:ea typeface="Roboto"/>
                <a:cs typeface="Roboto"/>
                <a:sym typeface="Roboto"/>
              </a:rPr>
              <a:t>1</a:t>
            </a:r>
            <a:endParaRPr b="1" i="0" sz="2175" u="none" cap="none" strike="noStrike">
              <a:solidFill>
                <a:srgbClr val="FCFBFB"/>
              </a:solidFill>
              <a:latin typeface="Roboto"/>
              <a:ea typeface="Roboto"/>
              <a:cs typeface="Roboto"/>
              <a:sym typeface="Roboto"/>
            </a:endParaRPr>
          </a:p>
        </p:txBody>
      </p:sp>
      <p:pic>
        <p:nvPicPr>
          <p:cNvPr id="103" name="Google Shape;103;p15" title="Search-rafiki.png"/>
          <p:cNvPicPr preferRelativeResize="0"/>
          <p:nvPr/>
        </p:nvPicPr>
        <p:blipFill>
          <a:blip r:embed="rId4">
            <a:alphaModFix/>
          </a:blip>
          <a:stretch>
            <a:fillRect/>
          </a:stretch>
        </p:blipFill>
        <p:spPr>
          <a:xfrm>
            <a:off x="4411225" y="353082"/>
            <a:ext cx="4917500" cy="49175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cxnSp>
        <p:nvCxnSpPr>
          <p:cNvPr id="108" name="Google Shape;108;p16"/>
          <p:cNvCxnSpPr/>
          <p:nvPr/>
        </p:nvCxnSpPr>
        <p:spPr>
          <a:xfrm flipH="1">
            <a:off x="4567375" y="-103500"/>
            <a:ext cx="4500" cy="5375100"/>
          </a:xfrm>
          <a:prstGeom prst="straightConnector1">
            <a:avLst/>
          </a:prstGeom>
          <a:noFill/>
          <a:ln cap="flat" cmpd="sng" w="38100">
            <a:solidFill>
              <a:srgbClr val="575757"/>
            </a:solidFill>
            <a:prstDash val="solid"/>
            <a:round/>
            <a:headEnd len="med" w="med" type="none"/>
            <a:tailEnd len="med" w="med" type="none"/>
          </a:ln>
        </p:spPr>
      </p:cxnSp>
      <p:sp>
        <p:nvSpPr>
          <p:cNvPr id="109" name="Google Shape;109;p16"/>
          <p:cNvSpPr/>
          <p:nvPr/>
        </p:nvSpPr>
        <p:spPr>
          <a:xfrm>
            <a:off x="431125" y="766350"/>
            <a:ext cx="8277000" cy="3635400"/>
          </a:xfrm>
          <a:prstGeom prst="roundRect">
            <a:avLst>
              <a:gd fmla="val 50000" name="adj"/>
            </a:avLst>
          </a:prstGeom>
          <a:solidFill>
            <a:schemeClr val="accent3"/>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t/>
            </a:r>
            <a:endParaRPr sz="1000"/>
          </a:p>
        </p:txBody>
      </p:sp>
      <p:sp>
        <p:nvSpPr>
          <p:cNvPr id="110" name="Google Shape;110;p16"/>
          <p:cNvSpPr/>
          <p:nvPr/>
        </p:nvSpPr>
        <p:spPr>
          <a:xfrm>
            <a:off x="703350" y="1007100"/>
            <a:ext cx="7709700" cy="3181500"/>
          </a:xfrm>
          <a:prstGeom prst="roundRect">
            <a:avLst>
              <a:gd fmla="val 50000" name="adj"/>
            </a:avLst>
          </a:prstGeom>
          <a:solidFill>
            <a:srgbClr val="9E9E9E"/>
          </a:solidFill>
          <a:ln cap="flat" cmpd="sng" w="38100">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t/>
            </a:r>
            <a:endParaRPr sz="1000"/>
          </a:p>
        </p:txBody>
      </p:sp>
      <p:sp>
        <p:nvSpPr>
          <p:cNvPr id="111" name="Google Shape;111;p16"/>
          <p:cNvSpPr txBox="1"/>
          <p:nvPr/>
        </p:nvSpPr>
        <p:spPr>
          <a:xfrm>
            <a:off x="1179150" y="2007300"/>
            <a:ext cx="6785700" cy="11289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None/>
            </a:pPr>
            <a:r>
              <a:rPr lang="es-ES" sz="2200">
                <a:solidFill>
                  <a:schemeClr val="lt1"/>
                </a:solidFill>
                <a:latin typeface="Roboto Medium"/>
                <a:ea typeface="Roboto Medium"/>
                <a:cs typeface="Roboto Medium"/>
                <a:sym typeface="Roboto Medium"/>
              </a:rPr>
              <a:t>Forjando vivencias significativas</a:t>
            </a:r>
            <a:br>
              <a:rPr lang="es-ES" sz="4000">
                <a:solidFill>
                  <a:srgbClr val="000000"/>
                </a:solidFill>
                <a:latin typeface="Roboto"/>
                <a:ea typeface="Roboto"/>
                <a:cs typeface="Roboto"/>
                <a:sym typeface="Roboto"/>
              </a:rPr>
            </a:br>
            <a:r>
              <a:rPr lang="es-ES" sz="3200">
                <a:solidFill>
                  <a:srgbClr val="434343"/>
                </a:solidFill>
                <a:latin typeface="Roboto SemiBold"/>
                <a:ea typeface="Roboto SemiBold"/>
                <a:cs typeface="Roboto SemiBold"/>
                <a:sym typeface="Roboto SemiBold"/>
              </a:rPr>
              <a:t>Liderando equipos para transformar la gestión pública </a:t>
            </a:r>
            <a:endParaRPr sz="3200">
              <a:solidFill>
                <a:srgbClr val="434343"/>
              </a:solidFill>
              <a:latin typeface="Roboto SemiBold"/>
              <a:ea typeface="Roboto SemiBold"/>
              <a:cs typeface="Roboto SemiBold"/>
              <a:sym typeface="Roboto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cxnSp>
        <p:nvCxnSpPr>
          <p:cNvPr id="116" name="Google Shape;116;p17"/>
          <p:cNvCxnSpPr/>
          <p:nvPr/>
        </p:nvCxnSpPr>
        <p:spPr>
          <a:xfrm flipH="1">
            <a:off x="588450" y="0"/>
            <a:ext cx="15000" cy="3307800"/>
          </a:xfrm>
          <a:prstGeom prst="straightConnector1">
            <a:avLst/>
          </a:prstGeom>
          <a:noFill/>
          <a:ln cap="flat" cmpd="sng" w="19050">
            <a:solidFill>
              <a:srgbClr val="1D4D71"/>
            </a:solidFill>
            <a:prstDash val="solid"/>
            <a:round/>
            <a:headEnd len="med" w="med" type="none"/>
            <a:tailEnd len="med" w="med" type="none"/>
          </a:ln>
        </p:spPr>
      </p:cxnSp>
      <p:sp>
        <p:nvSpPr>
          <p:cNvPr id="117" name="Google Shape;117;p17"/>
          <p:cNvSpPr/>
          <p:nvPr/>
        </p:nvSpPr>
        <p:spPr>
          <a:xfrm>
            <a:off x="463696" y="3244196"/>
            <a:ext cx="249600" cy="242400"/>
          </a:xfrm>
          <a:prstGeom prst="ellipse">
            <a:avLst/>
          </a:prstGeom>
          <a:solidFill>
            <a:srgbClr val="435D74"/>
          </a:solidFill>
          <a:ln cap="flat" cmpd="sng" w="9525">
            <a:solidFill>
              <a:srgbClr val="1D4D7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 name="Google Shape;118;p17"/>
          <p:cNvSpPr txBox="1"/>
          <p:nvPr/>
        </p:nvSpPr>
        <p:spPr>
          <a:xfrm>
            <a:off x="814402" y="655815"/>
            <a:ext cx="3735600" cy="447300"/>
          </a:xfrm>
          <a:prstGeom prst="rect">
            <a:avLst/>
          </a:prstGeom>
          <a:noFill/>
          <a:ln>
            <a:noFill/>
          </a:ln>
        </p:spPr>
        <p:txBody>
          <a:bodyPr anchorCtr="0" anchor="ctr" bIns="25700" lIns="51425" spcFirstLastPara="1" rIns="51425" wrap="square" tIns="25700">
            <a:noAutofit/>
          </a:bodyPr>
          <a:lstStyle/>
          <a:p>
            <a:pPr indent="0" lvl="0" marL="0" marR="0" rtl="0" algn="l">
              <a:lnSpc>
                <a:spcPct val="90000"/>
              </a:lnSpc>
              <a:spcBef>
                <a:spcPts val="0"/>
              </a:spcBef>
              <a:spcAft>
                <a:spcPts val="0"/>
              </a:spcAft>
              <a:buClr>
                <a:srgbClr val="000000"/>
              </a:buClr>
              <a:buSzPts val="2400"/>
              <a:buFont typeface="Arial"/>
              <a:buNone/>
            </a:pPr>
            <a:r>
              <a:rPr lang="es-ES" sz="2700">
                <a:solidFill>
                  <a:srgbClr val="434459"/>
                </a:solidFill>
                <a:latin typeface="Roboto Medium"/>
                <a:ea typeface="Roboto Medium"/>
                <a:cs typeface="Roboto Medium"/>
                <a:sym typeface="Roboto Medium"/>
              </a:rPr>
              <a:t>Antes de sumergirnos…</a:t>
            </a:r>
            <a:r>
              <a:rPr b="0" i="1" lang="es-ES" sz="2700" u="none" cap="none" strike="noStrike">
                <a:solidFill>
                  <a:srgbClr val="434459"/>
                </a:solidFill>
                <a:latin typeface="Roboto Medium"/>
                <a:ea typeface="Roboto Medium"/>
                <a:cs typeface="Roboto Medium"/>
                <a:sym typeface="Roboto Medium"/>
              </a:rPr>
              <a:t> </a:t>
            </a:r>
            <a:endParaRPr b="0" i="1" sz="2700" u="none" cap="none" strike="noStrike">
              <a:solidFill>
                <a:srgbClr val="434459"/>
              </a:solidFill>
              <a:latin typeface="Roboto Medium"/>
              <a:ea typeface="Roboto Medium"/>
              <a:cs typeface="Roboto Medium"/>
              <a:sym typeface="Roboto Medium"/>
            </a:endParaRPr>
          </a:p>
        </p:txBody>
      </p:sp>
      <p:sp>
        <p:nvSpPr>
          <p:cNvPr id="119" name="Google Shape;119;p17"/>
          <p:cNvSpPr txBox="1"/>
          <p:nvPr/>
        </p:nvSpPr>
        <p:spPr>
          <a:xfrm>
            <a:off x="4331000" y="4008123"/>
            <a:ext cx="4540200" cy="882000"/>
          </a:xfrm>
          <a:prstGeom prst="rect">
            <a:avLst/>
          </a:prstGeom>
          <a:noFill/>
          <a:ln>
            <a:noFill/>
          </a:ln>
        </p:spPr>
        <p:txBody>
          <a:bodyPr anchorCtr="0" anchor="t" bIns="91425" lIns="91425" spcFirstLastPara="1" rIns="91425" wrap="square" tIns="91425">
            <a:spAutoFit/>
          </a:bodyPr>
          <a:lstStyle/>
          <a:p>
            <a:pPr indent="0" lvl="0" marL="0" marR="5080" rtl="0" algn="ctr">
              <a:lnSpc>
                <a:spcPct val="78800"/>
              </a:lnSpc>
              <a:spcBef>
                <a:spcPts val="2350"/>
              </a:spcBef>
              <a:spcAft>
                <a:spcPts val="0"/>
              </a:spcAft>
              <a:buNone/>
            </a:pPr>
            <a:r>
              <a:rPr b="1" i="1" lang="es-ES" sz="1150">
                <a:solidFill>
                  <a:srgbClr val="434459"/>
                </a:solidFill>
                <a:latin typeface="Roboto"/>
                <a:ea typeface="Roboto"/>
                <a:cs typeface="Roboto"/>
                <a:sym typeface="Roboto"/>
              </a:rPr>
              <a:t>La realidad es contingente y conflictiva. El Estado no es un actor homogéneo.</a:t>
            </a:r>
            <a:endParaRPr b="1" i="1" sz="1150">
              <a:solidFill>
                <a:srgbClr val="434459"/>
              </a:solidFill>
              <a:latin typeface="Roboto"/>
              <a:ea typeface="Roboto"/>
              <a:cs typeface="Roboto"/>
              <a:sym typeface="Roboto"/>
            </a:endParaRPr>
          </a:p>
          <a:p>
            <a:pPr indent="0" lvl="0" marL="457200" marR="680085" rtl="0" algn="ctr">
              <a:lnSpc>
                <a:spcPct val="78800"/>
              </a:lnSpc>
              <a:spcBef>
                <a:spcPts val="0"/>
              </a:spcBef>
              <a:spcAft>
                <a:spcPts val="0"/>
              </a:spcAft>
              <a:buNone/>
            </a:pPr>
            <a:r>
              <a:t/>
            </a:r>
            <a:endParaRPr b="1" i="1" sz="1150">
              <a:solidFill>
                <a:srgbClr val="434459"/>
              </a:solidFill>
              <a:latin typeface="Roboto"/>
              <a:ea typeface="Roboto"/>
              <a:cs typeface="Roboto"/>
              <a:sym typeface="Roboto"/>
            </a:endParaRPr>
          </a:p>
          <a:p>
            <a:pPr indent="0" lvl="0" marL="0" marR="680085" rtl="0" algn="ctr">
              <a:lnSpc>
                <a:spcPct val="78800"/>
              </a:lnSpc>
              <a:spcBef>
                <a:spcPts val="0"/>
              </a:spcBef>
              <a:spcAft>
                <a:spcPts val="0"/>
              </a:spcAft>
              <a:buNone/>
            </a:pPr>
            <a:r>
              <a:rPr b="1" i="1" lang="es-ES" sz="1150">
                <a:solidFill>
                  <a:srgbClr val="434459"/>
                </a:solidFill>
                <a:latin typeface="Roboto"/>
                <a:ea typeface="Roboto"/>
                <a:cs typeface="Roboto"/>
                <a:sym typeface="Roboto"/>
              </a:rPr>
              <a:t>Las políticas públicas son un proceso interactivo y zigzagueante.</a:t>
            </a:r>
            <a:endParaRPr b="1" i="1" sz="500">
              <a:solidFill>
                <a:srgbClr val="434459"/>
              </a:solidFill>
              <a:latin typeface="Roboto"/>
              <a:ea typeface="Roboto"/>
              <a:cs typeface="Roboto"/>
              <a:sym typeface="Roboto"/>
            </a:endParaRPr>
          </a:p>
        </p:txBody>
      </p:sp>
      <p:sp>
        <p:nvSpPr>
          <p:cNvPr id="120" name="Google Shape;120;p17"/>
          <p:cNvSpPr txBox="1"/>
          <p:nvPr/>
        </p:nvSpPr>
        <p:spPr>
          <a:xfrm>
            <a:off x="797632" y="1200143"/>
            <a:ext cx="5463600" cy="181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s-ES" sz="1200">
                <a:solidFill>
                  <a:srgbClr val="575757"/>
                </a:solidFill>
                <a:latin typeface="Roboto"/>
                <a:ea typeface="Roboto"/>
                <a:cs typeface="Roboto"/>
                <a:sym typeface="Roboto"/>
              </a:rPr>
              <a:t>La gestión pública enfrenta el desafío de </a:t>
            </a:r>
            <a:r>
              <a:rPr b="1" lang="es-ES" sz="1200">
                <a:solidFill>
                  <a:srgbClr val="575757"/>
                </a:solidFill>
                <a:latin typeface="Roboto"/>
                <a:ea typeface="Roboto"/>
                <a:cs typeface="Roboto"/>
                <a:sym typeface="Roboto"/>
              </a:rPr>
              <a:t>responder a una ciudadanía que espera un Estado más eficiente, transparente y cercano</a:t>
            </a:r>
            <a:r>
              <a:rPr lang="es-ES" sz="1200">
                <a:solidFill>
                  <a:srgbClr val="575757"/>
                </a:solidFill>
                <a:latin typeface="Roboto"/>
                <a:ea typeface="Roboto"/>
                <a:cs typeface="Roboto"/>
                <a:sym typeface="Roboto"/>
              </a:rPr>
              <a:t>. Para lograrlo, es necesario </a:t>
            </a:r>
            <a:r>
              <a:rPr b="1" lang="es-ES" sz="1200">
                <a:solidFill>
                  <a:srgbClr val="575757"/>
                </a:solidFill>
                <a:latin typeface="Roboto"/>
                <a:ea typeface="Roboto"/>
                <a:cs typeface="Roboto"/>
                <a:sym typeface="Roboto"/>
              </a:rPr>
              <a:t>poner a las personas en el centro de las decisiones y orientar las políticas públicas a resultados concretos</a:t>
            </a:r>
            <a:r>
              <a:rPr lang="es-ES" sz="1200">
                <a:solidFill>
                  <a:srgbClr val="575757"/>
                </a:solidFill>
                <a:latin typeface="Roboto"/>
                <a:ea typeface="Roboto"/>
                <a:cs typeface="Roboto"/>
                <a:sym typeface="Roboto"/>
              </a:rPr>
              <a:t> que mejoren su calidad de vida. </a:t>
            </a:r>
            <a:endParaRPr sz="1200">
              <a:solidFill>
                <a:srgbClr val="575757"/>
              </a:solidFill>
              <a:latin typeface="Roboto"/>
              <a:ea typeface="Roboto"/>
              <a:cs typeface="Roboto"/>
              <a:sym typeface="Roboto"/>
            </a:endParaRPr>
          </a:p>
          <a:p>
            <a:pPr indent="0" lvl="0" marL="0" rtl="0" algn="l">
              <a:lnSpc>
                <a:spcPct val="115000"/>
              </a:lnSpc>
              <a:spcBef>
                <a:spcPts val="1200"/>
              </a:spcBef>
              <a:spcAft>
                <a:spcPts val="1200"/>
              </a:spcAft>
              <a:buNone/>
            </a:pPr>
            <a:r>
              <a:rPr lang="es-ES" sz="1200">
                <a:solidFill>
                  <a:srgbClr val="575757"/>
                </a:solidFill>
                <a:latin typeface="Roboto"/>
                <a:ea typeface="Roboto"/>
                <a:cs typeface="Roboto"/>
                <a:sym typeface="Roboto"/>
              </a:rPr>
              <a:t>Esto implica gestionar con evidencia, medir el impacto de las acciones y utilizar esa información para mejorar continuamente, fortaleciendo así la confianza ciudadana y la capacidad del </a:t>
            </a:r>
            <a:r>
              <a:rPr b="1" lang="es-ES" sz="1300">
                <a:solidFill>
                  <a:srgbClr val="575757"/>
                </a:solidFill>
                <a:latin typeface="Roboto"/>
                <a:ea typeface="Roboto"/>
                <a:cs typeface="Roboto"/>
                <a:sym typeface="Roboto"/>
              </a:rPr>
              <a:t>Estado para generar valor público</a:t>
            </a:r>
            <a:r>
              <a:rPr lang="es-ES" sz="1200">
                <a:solidFill>
                  <a:srgbClr val="575757"/>
                </a:solidFill>
                <a:latin typeface="Roboto"/>
                <a:ea typeface="Roboto"/>
                <a:cs typeface="Roboto"/>
                <a:sym typeface="Roboto"/>
              </a:rPr>
              <a:t>.</a:t>
            </a:r>
            <a:endParaRPr sz="1200">
              <a:solidFill>
                <a:srgbClr val="575757"/>
              </a:solidFill>
              <a:latin typeface="Roboto"/>
              <a:ea typeface="Roboto"/>
              <a:cs typeface="Roboto"/>
              <a:sym typeface="Roboto"/>
            </a:endParaRPr>
          </a:p>
        </p:txBody>
      </p:sp>
      <p:pic>
        <p:nvPicPr>
          <p:cNvPr id="121" name="Google Shape;121;p17" title="FAQs-amico.png"/>
          <p:cNvPicPr preferRelativeResize="0"/>
          <p:nvPr/>
        </p:nvPicPr>
        <p:blipFill rotWithShape="1">
          <a:blip r:embed="rId3">
            <a:alphaModFix/>
          </a:blip>
          <a:srcRect b="0" l="0" r="0" t="0"/>
          <a:stretch/>
        </p:blipFill>
        <p:spPr>
          <a:xfrm>
            <a:off x="6201525" y="498450"/>
            <a:ext cx="2912650" cy="2912650"/>
          </a:xfrm>
          <a:prstGeom prst="rect">
            <a:avLst/>
          </a:prstGeom>
          <a:noFill/>
          <a:ln>
            <a:noFill/>
          </a:ln>
        </p:spPr>
      </p:pic>
      <p:sp>
        <p:nvSpPr>
          <p:cNvPr id="122" name="Google Shape;122;p17"/>
          <p:cNvSpPr/>
          <p:nvPr/>
        </p:nvSpPr>
        <p:spPr>
          <a:xfrm>
            <a:off x="0" y="-7450"/>
            <a:ext cx="1893000" cy="400200"/>
          </a:xfrm>
          <a:prstGeom prst="snip2DiagRect">
            <a:avLst>
              <a:gd fmla="val 0" name="adj1"/>
              <a:gd fmla="val 16667" name="adj2"/>
            </a:avLst>
          </a:prstGeom>
          <a:solidFill>
            <a:srgbClr val="666666"/>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350"/>
              <a:buFont typeface="Arial"/>
              <a:buNone/>
            </a:pPr>
            <a:r>
              <a:rPr b="1" lang="es-ES" sz="1800">
                <a:solidFill>
                  <a:srgbClr val="FFFFFF"/>
                </a:solidFill>
                <a:latin typeface="Roboto"/>
                <a:ea typeface="Roboto"/>
                <a:cs typeface="Roboto"/>
                <a:sym typeface="Roboto"/>
              </a:rPr>
              <a:t>INTRODUCCIÓN</a:t>
            </a:r>
            <a:r>
              <a:rPr b="1" i="0" lang="es-ES" sz="1800" u="none" cap="none" strike="noStrike">
                <a:solidFill>
                  <a:srgbClr val="FFFFFF"/>
                </a:solidFill>
                <a:latin typeface="Roboto"/>
                <a:ea typeface="Roboto"/>
                <a:cs typeface="Roboto"/>
                <a:sym typeface="Roboto"/>
              </a:rPr>
              <a:t> </a:t>
            </a:r>
            <a:endParaRPr b="1" i="0" sz="1800" u="none" cap="none" strike="noStrike">
              <a:solidFill>
                <a:srgbClr val="FFFFFF"/>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8"/>
          <p:cNvSpPr/>
          <p:nvPr/>
        </p:nvSpPr>
        <p:spPr>
          <a:xfrm>
            <a:off x="4637417" y="1065992"/>
            <a:ext cx="4130400" cy="1377000"/>
          </a:xfrm>
          <a:prstGeom prst="roundRect">
            <a:avLst>
              <a:gd fmla="val 50000" name="adj"/>
            </a:avLst>
          </a:prstGeom>
          <a:solidFill>
            <a:srgbClr val="FFFFFF"/>
          </a:solidFill>
          <a:ln cap="flat" cmpd="sng" w="28575">
            <a:solidFill>
              <a:srgbClr val="434459"/>
            </a:solidFill>
            <a:prstDash val="solid"/>
            <a:round/>
            <a:headEnd len="sm" w="sm" type="none"/>
            <a:tailEnd len="sm" w="sm" type="none"/>
          </a:ln>
        </p:spPr>
        <p:txBody>
          <a:bodyPr anchorCtr="0" anchor="ctr" bIns="68575" lIns="68575" spcFirstLastPara="1" rIns="68575" wrap="square" tIns="68575">
            <a:noAutofit/>
          </a:bodyPr>
          <a:lstStyle/>
          <a:p>
            <a:pPr indent="0" lvl="0" marL="12700" marR="5080" rtl="0" algn="ctr">
              <a:lnSpc>
                <a:spcPct val="100992"/>
              </a:lnSpc>
              <a:spcBef>
                <a:spcPts val="0"/>
              </a:spcBef>
              <a:spcAft>
                <a:spcPts val="0"/>
              </a:spcAft>
              <a:buClr>
                <a:schemeClr val="dk1"/>
              </a:buClr>
              <a:buSzPts val="1100"/>
              <a:buFont typeface="Arial"/>
              <a:buNone/>
            </a:pPr>
            <a:r>
              <a:t/>
            </a:r>
            <a:endParaRPr b="1" sz="1550">
              <a:solidFill>
                <a:srgbClr val="1B2A66"/>
              </a:solidFill>
              <a:latin typeface="Tahoma"/>
              <a:ea typeface="Tahoma"/>
              <a:cs typeface="Tahoma"/>
              <a:sym typeface="Tahoma"/>
            </a:endParaRPr>
          </a:p>
          <a:p>
            <a:pPr indent="0" lvl="0" marL="12700" marR="5080" rtl="0" algn="ctr">
              <a:lnSpc>
                <a:spcPct val="100992"/>
              </a:lnSpc>
              <a:spcBef>
                <a:spcPts val="0"/>
              </a:spcBef>
              <a:spcAft>
                <a:spcPts val="0"/>
              </a:spcAft>
              <a:buClr>
                <a:schemeClr val="dk1"/>
              </a:buClr>
              <a:buSzPts val="1100"/>
              <a:buFont typeface="Arial"/>
              <a:buNone/>
            </a:pPr>
            <a:r>
              <a:rPr b="1" lang="es-ES" sz="1550">
                <a:solidFill>
                  <a:srgbClr val="434343"/>
                </a:solidFill>
                <a:latin typeface="Roboto"/>
                <a:ea typeface="Roboto"/>
                <a:cs typeface="Roboto"/>
                <a:sym typeface="Roboto"/>
              </a:rPr>
              <a:t>Experiencia Ciudadana:</a:t>
            </a:r>
            <a:endParaRPr b="1" sz="1550">
              <a:solidFill>
                <a:srgbClr val="434343"/>
              </a:solidFill>
              <a:latin typeface="Roboto"/>
              <a:ea typeface="Roboto"/>
              <a:cs typeface="Roboto"/>
              <a:sym typeface="Roboto"/>
            </a:endParaRPr>
          </a:p>
          <a:p>
            <a:pPr indent="0" lvl="0" marL="12700" marR="5080" rtl="0" algn="ctr">
              <a:lnSpc>
                <a:spcPct val="100992"/>
              </a:lnSpc>
              <a:spcBef>
                <a:spcPts val="0"/>
              </a:spcBef>
              <a:spcAft>
                <a:spcPts val="0"/>
              </a:spcAft>
              <a:buClr>
                <a:schemeClr val="dk1"/>
              </a:buClr>
              <a:buSzPts val="1100"/>
              <a:buFont typeface="Arial"/>
              <a:buNone/>
            </a:pPr>
            <a:r>
              <a:rPr lang="es-ES" sz="1550">
                <a:solidFill>
                  <a:srgbClr val="434343"/>
                </a:solidFill>
                <a:latin typeface="Roboto"/>
                <a:ea typeface="Roboto"/>
                <a:cs typeface="Roboto"/>
                <a:sym typeface="Roboto"/>
              </a:rPr>
              <a:t> Pasar de ver a las personas como usuarias pasivas a reconocerlas como protagonistas con capacidad de opinar, participar y exigir.</a:t>
            </a:r>
            <a:endParaRPr sz="1550">
              <a:solidFill>
                <a:srgbClr val="434343"/>
              </a:solidFill>
              <a:latin typeface="Roboto"/>
              <a:ea typeface="Roboto"/>
              <a:cs typeface="Roboto"/>
              <a:sym typeface="Roboto"/>
            </a:endParaRPr>
          </a:p>
          <a:p>
            <a:pPr indent="0" lvl="0" marL="12700" marR="5080" rtl="0" algn="ctr">
              <a:lnSpc>
                <a:spcPct val="100992"/>
              </a:lnSpc>
              <a:spcBef>
                <a:spcPts val="0"/>
              </a:spcBef>
              <a:spcAft>
                <a:spcPts val="0"/>
              </a:spcAft>
              <a:buClr>
                <a:schemeClr val="dk1"/>
              </a:buClr>
              <a:buSzPts val="1100"/>
              <a:buFont typeface="Arial"/>
              <a:buNone/>
            </a:pPr>
            <a:r>
              <a:t/>
            </a:r>
            <a:endParaRPr b="1" sz="1550">
              <a:solidFill>
                <a:srgbClr val="434343"/>
              </a:solidFill>
              <a:latin typeface="Tahoma"/>
              <a:ea typeface="Tahoma"/>
              <a:cs typeface="Tahoma"/>
              <a:sym typeface="Tahoma"/>
            </a:endParaRPr>
          </a:p>
        </p:txBody>
      </p:sp>
      <p:sp>
        <p:nvSpPr>
          <p:cNvPr id="128" name="Google Shape;128;p18"/>
          <p:cNvSpPr/>
          <p:nvPr/>
        </p:nvSpPr>
        <p:spPr>
          <a:xfrm>
            <a:off x="323542" y="1065993"/>
            <a:ext cx="4059300" cy="1377000"/>
          </a:xfrm>
          <a:prstGeom prst="roundRect">
            <a:avLst>
              <a:gd fmla="val 50000" name="adj"/>
            </a:avLst>
          </a:prstGeom>
          <a:solidFill>
            <a:srgbClr val="FFFFFF"/>
          </a:solidFill>
          <a:ln cap="flat" cmpd="sng" w="28575">
            <a:solidFill>
              <a:srgbClr val="434459"/>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350"/>
              <a:buFont typeface="Arial"/>
              <a:buNone/>
            </a:pPr>
            <a:r>
              <a:t/>
            </a:r>
            <a:endParaRPr b="1" i="0" sz="1350" u="none" cap="none" strike="noStrike">
              <a:solidFill>
                <a:srgbClr val="434459"/>
              </a:solidFill>
              <a:latin typeface="Roboto"/>
              <a:ea typeface="Roboto"/>
              <a:cs typeface="Roboto"/>
              <a:sym typeface="Roboto"/>
            </a:endParaRPr>
          </a:p>
        </p:txBody>
      </p:sp>
      <p:sp>
        <p:nvSpPr>
          <p:cNvPr id="129" name="Google Shape;129;p18"/>
          <p:cNvSpPr txBox="1"/>
          <p:nvPr/>
        </p:nvSpPr>
        <p:spPr>
          <a:xfrm>
            <a:off x="1551051" y="416484"/>
            <a:ext cx="6161100" cy="575400"/>
          </a:xfrm>
          <a:prstGeom prst="rect">
            <a:avLst/>
          </a:prstGeom>
          <a:noFill/>
          <a:ln>
            <a:noFill/>
          </a:ln>
        </p:spPr>
        <p:txBody>
          <a:bodyPr anchorCtr="0" anchor="t" bIns="25700" lIns="51425" spcFirstLastPara="1" rIns="51425" wrap="square" tIns="25700">
            <a:spAutoFit/>
          </a:bodyPr>
          <a:lstStyle/>
          <a:p>
            <a:pPr indent="0" lvl="0" marL="0" marR="0" rtl="0" algn="ctr">
              <a:lnSpc>
                <a:spcPct val="100000"/>
              </a:lnSpc>
              <a:spcBef>
                <a:spcPts val="0"/>
              </a:spcBef>
              <a:spcAft>
                <a:spcPts val="0"/>
              </a:spcAft>
              <a:buClr>
                <a:srgbClr val="000000"/>
              </a:buClr>
              <a:buSzPts val="1800"/>
              <a:buFont typeface="Arial"/>
              <a:buNone/>
            </a:pPr>
            <a:r>
              <a:rPr b="1" lang="es-ES" sz="1700">
                <a:solidFill>
                  <a:srgbClr val="3C3C3C"/>
                </a:solidFill>
                <a:latin typeface="Roboto"/>
                <a:ea typeface="Roboto"/>
                <a:cs typeface="Roboto"/>
                <a:sym typeface="Roboto"/>
              </a:rPr>
              <a:t>Parte del Proceso del Cambio Cultural </a:t>
            </a:r>
            <a:endParaRPr b="1" sz="1700">
              <a:solidFill>
                <a:srgbClr val="3C3C3C"/>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1800"/>
              <a:buFont typeface="Arial"/>
              <a:buNone/>
            </a:pPr>
            <a:r>
              <a:rPr b="1" lang="es-ES" sz="1700">
                <a:solidFill>
                  <a:srgbClr val="3C3C3C"/>
                </a:solidFill>
                <a:latin typeface="Roboto"/>
                <a:ea typeface="Roboto"/>
                <a:cs typeface="Roboto"/>
                <a:sym typeface="Roboto"/>
              </a:rPr>
              <a:t>implica;</a:t>
            </a:r>
            <a:endParaRPr b="0" i="0" sz="1700" u="none" cap="none" strike="noStrike">
              <a:solidFill>
                <a:srgbClr val="3C3C3C"/>
              </a:solidFill>
              <a:latin typeface="Roboto"/>
              <a:ea typeface="Roboto"/>
              <a:cs typeface="Roboto"/>
              <a:sym typeface="Roboto"/>
            </a:endParaRPr>
          </a:p>
        </p:txBody>
      </p:sp>
      <p:sp>
        <p:nvSpPr>
          <p:cNvPr id="130" name="Google Shape;130;p18"/>
          <p:cNvSpPr txBox="1"/>
          <p:nvPr/>
        </p:nvSpPr>
        <p:spPr>
          <a:xfrm>
            <a:off x="770080" y="1183951"/>
            <a:ext cx="3166200" cy="1170300"/>
          </a:xfrm>
          <a:prstGeom prst="rect">
            <a:avLst/>
          </a:prstGeom>
          <a:noFill/>
          <a:ln>
            <a:noFill/>
          </a:ln>
        </p:spPr>
        <p:txBody>
          <a:bodyPr anchorCtr="0" anchor="t" bIns="25700" lIns="51425" spcFirstLastPara="1" rIns="51425" wrap="square" tIns="25700">
            <a:spAutoFit/>
          </a:bodyPr>
          <a:lstStyle/>
          <a:p>
            <a:pPr indent="0" lvl="0" marL="12700" marR="5080" rtl="0" algn="ctr">
              <a:lnSpc>
                <a:spcPct val="100992"/>
              </a:lnSpc>
              <a:spcBef>
                <a:spcPts val="0"/>
              </a:spcBef>
              <a:spcAft>
                <a:spcPts val="0"/>
              </a:spcAft>
              <a:buClr>
                <a:schemeClr val="dk1"/>
              </a:buClr>
              <a:buSzPts val="1100"/>
              <a:buFont typeface="Arial"/>
              <a:buNone/>
            </a:pPr>
            <a:r>
              <a:rPr b="1" lang="es-ES" sz="1650">
                <a:solidFill>
                  <a:srgbClr val="434343"/>
                </a:solidFill>
                <a:latin typeface="Roboto"/>
                <a:ea typeface="Roboto"/>
                <a:cs typeface="Roboto"/>
                <a:sym typeface="Roboto"/>
              </a:rPr>
              <a:t>Atención Ciudadana:</a:t>
            </a:r>
            <a:endParaRPr b="1" sz="1650">
              <a:solidFill>
                <a:srgbClr val="434343"/>
              </a:solidFill>
              <a:latin typeface="Roboto"/>
              <a:ea typeface="Roboto"/>
              <a:cs typeface="Roboto"/>
              <a:sym typeface="Roboto"/>
            </a:endParaRPr>
          </a:p>
          <a:p>
            <a:pPr indent="0" lvl="0" marL="12700" marR="5080" rtl="0" algn="ctr">
              <a:lnSpc>
                <a:spcPct val="100992"/>
              </a:lnSpc>
              <a:spcBef>
                <a:spcPts val="0"/>
              </a:spcBef>
              <a:spcAft>
                <a:spcPts val="0"/>
              </a:spcAft>
              <a:buClr>
                <a:schemeClr val="dk1"/>
              </a:buClr>
              <a:buSzPts val="1100"/>
              <a:buFont typeface="Arial"/>
              <a:buNone/>
            </a:pPr>
            <a:r>
              <a:rPr lang="es-ES" sz="1650">
                <a:solidFill>
                  <a:srgbClr val="434343"/>
                </a:solidFill>
                <a:latin typeface="Roboto"/>
                <a:ea typeface="Roboto"/>
                <a:cs typeface="Roboto"/>
                <a:sym typeface="Roboto"/>
              </a:rPr>
              <a:t>Deja de ser una función operativa para convertirse en una política pública estratégica</a:t>
            </a:r>
            <a:endParaRPr sz="1650">
              <a:solidFill>
                <a:srgbClr val="434343"/>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sz="600">
              <a:solidFill>
                <a:srgbClr val="434343"/>
              </a:solidFill>
              <a:latin typeface="Roboto"/>
              <a:ea typeface="Roboto"/>
              <a:cs typeface="Roboto"/>
              <a:sym typeface="Roboto"/>
            </a:endParaRPr>
          </a:p>
        </p:txBody>
      </p:sp>
      <p:sp>
        <p:nvSpPr>
          <p:cNvPr id="131" name="Google Shape;131;p18"/>
          <p:cNvSpPr/>
          <p:nvPr/>
        </p:nvSpPr>
        <p:spPr>
          <a:xfrm>
            <a:off x="8243492" y="923292"/>
            <a:ext cx="375000" cy="417300"/>
          </a:xfrm>
          <a:prstGeom prst="ellipse">
            <a:avLst/>
          </a:prstGeom>
          <a:solidFill>
            <a:srgbClr val="1D4D71"/>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2</a:t>
            </a:r>
            <a:endParaRPr i="0" sz="1600" u="none" cap="none" strike="noStrike">
              <a:solidFill>
                <a:schemeClr val="lt1"/>
              </a:solidFill>
              <a:latin typeface="Roboto Medium"/>
              <a:ea typeface="Roboto Medium"/>
              <a:cs typeface="Roboto Medium"/>
              <a:sym typeface="Roboto Medium"/>
            </a:endParaRPr>
          </a:p>
        </p:txBody>
      </p:sp>
      <p:sp>
        <p:nvSpPr>
          <p:cNvPr id="132" name="Google Shape;132;p18"/>
          <p:cNvSpPr txBox="1"/>
          <p:nvPr/>
        </p:nvSpPr>
        <p:spPr>
          <a:xfrm>
            <a:off x="4297197" y="3427937"/>
            <a:ext cx="4519200" cy="960000"/>
          </a:xfrm>
          <a:prstGeom prst="rect">
            <a:avLst/>
          </a:prstGeom>
          <a:noFill/>
          <a:ln>
            <a:noFill/>
          </a:ln>
        </p:spPr>
        <p:txBody>
          <a:bodyPr anchorCtr="0" anchor="t" bIns="25700" lIns="51425" spcFirstLastPara="1" rIns="51425" wrap="square" tIns="25700">
            <a:spAutoFit/>
          </a:bodyPr>
          <a:lstStyle/>
          <a:p>
            <a:pPr indent="0" lvl="0" marL="0" rtl="0" algn="ctr">
              <a:spcBef>
                <a:spcPts val="0"/>
              </a:spcBef>
              <a:spcAft>
                <a:spcPts val="0"/>
              </a:spcAft>
              <a:buClr>
                <a:schemeClr val="dk1"/>
              </a:buClr>
              <a:buSzPts val="1100"/>
              <a:buFont typeface="Arial"/>
              <a:buNone/>
            </a:pPr>
            <a:r>
              <a:rPr lang="es-ES">
                <a:solidFill>
                  <a:srgbClr val="FF9900"/>
                </a:solidFill>
                <a:latin typeface="Tahoma"/>
                <a:ea typeface="Tahoma"/>
                <a:cs typeface="Tahoma"/>
                <a:sym typeface="Tahoma"/>
              </a:rPr>
              <a:t>“Las </a:t>
            </a:r>
            <a:r>
              <a:rPr b="1" lang="es-ES">
                <a:solidFill>
                  <a:srgbClr val="FF9900"/>
                </a:solidFill>
                <a:latin typeface="Tahoma"/>
                <a:ea typeface="Tahoma"/>
                <a:cs typeface="Tahoma"/>
                <a:sym typeface="Tahoma"/>
              </a:rPr>
              <a:t>políticas públicas</a:t>
            </a:r>
            <a:r>
              <a:rPr lang="es-ES">
                <a:solidFill>
                  <a:srgbClr val="FF9900"/>
                </a:solidFill>
                <a:latin typeface="Tahoma"/>
                <a:ea typeface="Tahoma"/>
                <a:cs typeface="Tahoma"/>
                <a:sym typeface="Tahoma"/>
              </a:rPr>
              <a:t> no son simplemente declaraciones de buenas intenciones: </a:t>
            </a:r>
            <a:r>
              <a:rPr b="1" lang="es-ES">
                <a:solidFill>
                  <a:srgbClr val="FF9900"/>
                </a:solidFill>
                <a:latin typeface="Tahoma"/>
                <a:ea typeface="Tahoma"/>
                <a:cs typeface="Tahoma"/>
                <a:sym typeface="Tahoma"/>
              </a:rPr>
              <a:t>son procesos complejos </a:t>
            </a:r>
            <a:r>
              <a:rPr lang="es-ES">
                <a:solidFill>
                  <a:srgbClr val="FF9900"/>
                </a:solidFill>
                <a:latin typeface="Tahoma"/>
                <a:ea typeface="Tahoma"/>
                <a:cs typeface="Tahoma"/>
                <a:sym typeface="Tahoma"/>
              </a:rPr>
              <a:t>que</a:t>
            </a:r>
            <a:r>
              <a:rPr b="1" lang="es-ES">
                <a:solidFill>
                  <a:srgbClr val="FF9900"/>
                </a:solidFill>
                <a:latin typeface="Tahoma"/>
                <a:ea typeface="Tahoma"/>
                <a:cs typeface="Tahoma"/>
                <a:sym typeface="Tahoma"/>
              </a:rPr>
              <a:t> requieren planificación, ejecución </a:t>
            </a:r>
            <a:r>
              <a:rPr lang="es-ES">
                <a:solidFill>
                  <a:srgbClr val="FF9900"/>
                </a:solidFill>
                <a:latin typeface="Tahoma"/>
                <a:ea typeface="Tahoma"/>
                <a:cs typeface="Tahoma"/>
                <a:sym typeface="Tahoma"/>
              </a:rPr>
              <a:t>y</a:t>
            </a:r>
            <a:r>
              <a:rPr b="1" lang="es-ES">
                <a:solidFill>
                  <a:srgbClr val="FF9900"/>
                </a:solidFill>
                <a:latin typeface="Tahoma"/>
                <a:ea typeface="Tahoma"/>
                <a:cs typeface="Tahoma"/>
                <a:sym typeface="Tahoma"/>
              </a:rPr>
              <a:t> evaluación sistemática</a:t>
            </a:r>
            <a:r>
              <a:rPr lang="es-ES">
                <a:solidFill>
                  <a:srgbClr val="FF9900"/>
                </a:solidFill>
                <a:latin typeface="Tahoma"/>
                <a:ea typeface="Tahoma"/>
                <a:cs typeface="Tahoma"/>
                <a:sym typeface="Tahoma"/>
              </a:rPr>
              <a:t>”</a:t>
            </a:r>
            <a:endParaRPr>
              <a:solidFill>
                <a:srgbClr val="FF9900"/>
              </a:solidFill>
              <a:latin typeface="Tahoma"/>
              <a:ea typeface="Tahoma"/>
              <a:cs typeface="Tahoma"/>
              <a:sym typeface="Tahoma"/>
            </a:endParaRPr>
          </a:p>
          <a:p>
            <a:pPr indent="0" lvl="0" marL="0" marR="0" rtl="0" algn="ctr">
              <a:lnSpc>
                <a:spcPct val="100000"/>
              </a:lnSpc>
              <a:spcBef>
                <a:spcPts val="0"/>
              </a:spcBef>
              <a:spcAft>
                <a:spcPts val="0"/>
              </a:spcAft>
              <a:buClr>
                <a:srgbClr val="000000"/>
              </a:buClr>
              <a:buSzPts val="1600"/>
              <a:buFont typeface="Arial"/>
              <a:buNone/>
            </a:pPr>
            <a:r>
              <a:t/>
            </a:r>
            <a:endParaRPr b="1" sz="300">
              <a:solidFill>
                <a:srgbClr val="FF9900"/>
              </a:solidFill>
              <a:latin typeface="Roboto"/>
              <a:ea typeface="Roboto"/>
              <a:cs typeface="Roboto"/>
              <a:sym typeface="Roboto"/>
            </a:endParaRPr>
          </a:p>
        </p:txBody>
      </p:sp>
      <p:sp>
        <p:nvSpPr>
          <p:cNvPr id="133" name="Google Shape;133;p18"/>
          <p:cNvSpPr/>
          <p:nvPr/>
        </p:nvSpPr>
        <p:spPr>
          <a:xfrm>
            <a:off x="509193" y="926605"/>
            <a:ext cx="375000" cy="417300"/>
          </a:xfrm>
          <a:prstGeom prst="ellipse">
            <a:avLst/>
          </a:prstGeom>
          <a:solidFill>
            <a:srgbClr val="1D4D71"/>
          </a:solidFill>
          <a:ln cap="flat" cmpd="sng" w="9525">
            <a:solidFill>
              <a:srgbClr val="1D4D7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1</a:t>
            </a:r>
            <a:endParaRPr i="0" sz="1600" u="none" cap="none" strike="noStrike">
              <a:solidFill>
                <a:schemeClr val="lt1"/>
              </a:solidFill>
              <a:latin typeface="Roboto Medium"/>
              <a:ea typeface="Roboto Medium"/>
              <a:cs typeface="Roboto Medium"/>
              <a:sym typeface="Roboto Medium"/>
            </a:endParaRPr>
          </a:p>
        </p:txBody>
      </p:sp>
      <p:sp>
        <p:nvSpPr>
          <p:cNvPr id="134" name="Google Shape;134;p18"/>
          <p:cNvSpPr/>
          <p:nvPr/>
        </p:nvSpPr>
        <p:spPr>
          <a:xfrm>
            <a:off x="0" y="-7454"/>
            <a:ext cx="2563500" cy="400200"/>
          </a:xfrm>
          <a:prstGeom prst="snip2DiagRect">
            <a:avLst>
              <a:gd fmla="val 0" name="adj1"/>
              <a:gd fmla="val 16667" name="adj2"/>
            </a:avLst>
          </a:prstGeom>
          <a:solidFill>
            <a:srgbClr val="666666"/>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350"/>
              <a:buFont typeface="Arial"/>
              <a:buNone/>
            </a:pPr>
            <a:r>
              <a:rPr b="1" lang="es-ES" sz="1800">
                <a:solidFill>
                  <a:srgbClr val="FFFFFF"/>
                </a:solidFill>
                <a:latin typeface="Roboto"/>
                <a:ea typeface="Roboto"/>
                <a:cs typeface="Roboto"/>
                <a:sym typeface="Roboto"/>
              </a:rPr>
              <a:t>CONCEPTOS CLAVES</a:t>
            </a:r>
            <a:r>
              <a:rPr b="1" i="0" lang="es-ES" sz="1800" u="none" cap="none" strike="noStrike">
                <a:solidFill>
                  <a:srgbClr val="FFFFFF"/>
                </a:solidFill>
                <a:latin typeface="Roboto"/>
                <a:ea typeface="Roboto"/>
                <a:cs typeface="Roboto"/>
                <a:sym typeface="Roboto"/>
              </a:rPr>
              <a:t> </a:t>
            </a:r>
            <a:endParaRPr b="1" i="0" sz="1800" u="none" cap="none" strike="noStrike">
              <a:solidFill>
                <a:srgbClr val="FFFFFF"/>
              </a:solidFill>
              <a:latin typeface="Roboto"/>
              <a:ea typeface="Roboto"/>
              <a:cs typeface="Roboto"/>
              <a:sym typeface="Roboto"/>
            </a:endParaRPr>
          </a:p>
        </p:txBody>
      </p:sp>
      <p:pic>
        <p:nvPicPr>
          <p:cNvPr id="135" name="Google Shape;135;p18"/>
          <p:cNvPicPr preferRelativeResize="0"/>
          <p:nvPr/>
        </p:nvPicPr>
        <p:blipFill>
          <a:blip r:embed="rId3">
            <a:alphaModFix/>
          </a:blip>
          <a:stretch>
            <a:fillRect/>
          </a:stretch>
        </p:blipFill>
        <p:spPr>
          <a:xfrm>
            <a:off x="-116161" y="2319469"/>
            <a:ext cx="3292550" cy="32925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grpSp>
        <p:nvGrpSpPr>
          <p:cNvPr id="140" name="Google Shape;140;p19"/>
          <p:cNvGrpSpPr/>
          <p:nvPr/>
        </p:nvGrpSpPr>
        <p:grpSpPr>
          <a:xfrm>
            <a:off x="3723356" y="1005720"/>
            <a:ext cx="481725" cy="199575"/>
            <a:chOff x="6471300" y="3306262"/>
            <a:chExt cx="642300" cy="266100"/>
          </a:xfrm>
        </p:grpSpPr>
        <p:sp>
          <p:nvSpPr>
            <p:cNvPr id="141" name="Google Shape;141;p19"/>
            <p:cNvSpPr/>
            <p:nvPr/>
          </p:nvSpPr>
          <p:spPr>
            <a:xfrm>
              <a:off x="6471300" y="3306262"/>
              <a:ext cx="271800" cy="266100"/>
            </a:xfrm>
            <a:prstGeom prst="ellipse">
              <a:avLst/>
            </a:prstGeom>
            <a:solidFill>
              <a:srgbClr val="666666"/>
            </a:solidFill>
            <a:ln cap="flat" cmpd="sng" w="2857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2" name="Google Shape;142;p19"/>
            <p:cNvCxnSpPr>
              <a:stCxn id="141" idx="6"/>
            </p:cNvCxnSpPr>
            <p:nvPr/>
          </p:nvCxnSpPr>
          <p:spPr>
            <a:xfrm>
              <a:off x="6743100" y="3439312"/>
              <a:ext cx="370500" cy="0"/>
            </a:xfrm>
            <a:prstGeom prst="straightConnector1">
              <a:avLst/>
            </a:prstGeom>
            <a:noFill/>
            <a:ln cap="flat" cmpd="sng" w="21425">
              <a:solidFill>
                <a:srgbClr val="666666"/>
              </a:solidFill>
              <a:prstDash val="solid"/>
              <a:round/>
              <a:headEnd len="sm" w="sm" type="none"/>
              <a:tailEnd len="med" w="med" type="oval"/>
            </a:ln>
          </p:spPr>
        </p:cxnSp>
      </p:grpSp>
      <p:grpSp>
        <p:nvGrpSpPr>
          <p:cNvPr id="143" name="Google Shape;143;p19"/>
          <p:cNvGrpSpPr/>
          <p:nvPr/>
        </p:nvGrpSpPr>
        <p:grpSpPr>
          <a:xfrm>
            <a:off x="3723356" y="1783596"/>
            <a:ext cx="481725" cy="199575"/>
            <a:chOff x="6471300" y="4778925"/>
            <a:chExt cx="642300" cy="266100"/>
          </a:xfrm>
        </p:grpSpPr>
        <p:sp>
          <p:nvSpPr>
            <p:cNvPr id="144" name="Google Shape;144;p19"/>
            <p:cNvSpPr/>
            <p:nvPr/>
          </p:nvSpPr>
          <p:spPr>
            <a:xfrm>
              <a:off x="6471300" y="4778925"/>
              <a:ext cx="271800" cy="266100"/>
            </a:xfrm>
            <a:prstGeom prst="ellipse">
              <a:avLst/>
            </a:prstGeom>
            <a:solidFill>
              <a:srgbClr val="666666"/>
            </a:solidFill>
            <a:ln cap="flat" cmpd="sng" w="2857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5" name="Google Shape;145;p19"/>
            <p:cNvCxnSpPr>
              <a:stCxn id="144" idx="6"/>
            </p:cNvCxnSpPr>
            <p:nvPr/>
          </p:nvCxnSpPr>
          <p:spPr>
            <a:xfrm>
              <a:off x="6743100" y="4911975"/>
              <a:ext cx="370500" cy="0"/>
            </a:xfrm>
            <a:prstGeom prst="straightConnector1">
              <a:avLst/>
            </a:prstGeom>
            <a:noFill/>
            <a:ln cap="flat" cmpd="sng" w="21425">
              <a:solidFill>
                <a:srgbClr val="666666"/>
              </a:solidFill>
              <a:prstDash val="solid"/>
              <a:round/>
              <a:headEnd len="sm" w="sm" type="none"/>
              <a:tailEnd len="med" w="med" type="oval"/>
            </a:ln>
          </p:spPr>
        </p:cxnSp>
      </p:grpSp>
      <p:grpSp>
        <p:nvGrpSpPr>
          <p:cNvPr id="146" name="Google Shape;146;p19"/>
          <p:cNvGrpSpPr/>
          <p:nvPr/>
        </p:nvGrpSpPr>
        <p:grpSpPr>
          <a:xfrm>
            <a:off x="3723357" y="2561473"/>
            <a:ext cx="481725" cy="199575"/>
            <a:chOff x="6471300" y="3306262"/>
            <a:chExt cx="642300" cy="266100"/>
          </a:xfrm>
        </p:grpSpPr>
        <p:sp>
          <p:nvSpPr>
            <p:cNvPr id="147" name="Google Shape;147;p19"/>
            <p:cNvSpPr/>
            <p:nvPr/>
          </p:nvSpPr>
          <p:spPr>
            <a:xfrm>
              <a:off x="6471300" y="3306262"/>
              <a:ext cx="271800" cy="266100"/>
            </a:xfrm>
            <a:prstGeom prst="ellipse">
              <a:avLst/>
            </a:prstGeom>
            <a:solidFill>
              <a:srgbClr val="666666"/>
            </a:solidFill>
            <a:ln cap="flat" cmpd="sng" w="2857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8" name="Google Shape;148;p19"/>
            <p:cNvCxnSpPr>
              <a:stCxn id="147" idx="6"/>
            </p:cNvCxnSpPr>
            <p:nvPr/>
          </p:nvCxnSpPr>
          <p:spPr>
            <a:xfrm>
              <a:off x="6743100" y="3439312"/>
              <a:ext cx="370500" cy="0"/>
            </a:xfrm>
            <a:prstGeom prst="straightConnector1">
              <a:avLst/>
            </a:prstGeom>
            <a:noFill/>
            <a:ln cap="flat" cmpd="sng" w="21425">
              <a:solidFill>
                <a:srgbClr val="666666"/>
              </a:solidFill>
              <a:prstDash val="solid"/>
              <a:round/>
              <a:headEnd len="sm" w="sm" type="none"/>
              <a:tailEnd len="med" w="med" type="oval"/>
            </a:ln>
          </p:spPr>
        </p:cxnSp>
      </p:grpSp>
      <p:cxnSp>
        <p:nvCxnSpPr>
          <p:cNvPr id="149" name="Google Shape;149;p19"/>
          <p:cNvCxnSpPr/>
          <p:nvPr/>
        </p:nvCxnSpPr>
        <p:spPr>
          <a:xfrm>
            <a:off x="3810188" y="-135161"/>
            <a:ext cx="0" cy="5160300"/>
          </a:xfrm>
          <a:prstGeom prst="straightConnector1">
            <a:avLst/>
          </a:prstGeom>
          <a:noFill/>
          <a:ln cap="flat" cmpd="sng" w="28575">
            <a:solidFill>
              <a:srgbClr val="666666"/>
            </a:solidFill>
            <a:prstDash val="solid"/>
            <a:round/>
            <a:headEnd len="sm" w="sm" type="none"/>
            <a:tailEnd len="sm" w="sm" type="none"/>
          </a:ln>
        </p:spPr>
      </p:cxnSp>
      <p:sp>
        <p:nvSpPr>
          <p:cNvPr id="150" name="Google Shape;150;p19"/>
          <p:cNvSpPr/>
          <p:nvPr/>
        </p:nvSpPr>
        <p:spPr>
          <a:xfrm>
            <a:off x="387307" y="739386"/>
            <a:ext cx="2857500" cy="727200"/>
          </a:xfrm>
          <a:prstGeom prst="roundRect">
            <a:avLst>
              <a:gd fmla="val 50000" name="adj"/>
            </a:avLst>
          </a:prstGeom>
          <a:solidFill>
            <a:srgbClr val="FFFFFF"/>
          </a:solidFill>
          <a:ln cap="flat" cmpd="sng" w="28575">
            <a:solidFill>
              <a:srgbClr val="FEA74F"/>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150" u="none" cap="none" strike="noStrike">
              <a:solidFill>
                <a:srgbClr val="000000"/>
              </a:solidFill>
              <a:latin typeface="Arial"/>
              <a:ea typeface="Arial"/>
              <a:cs typeface="Arial"/>
              <a:sym typeface="Arial"/>
            </a:endParaRPr>
          </a:p>
        </p:txBody>
      </p:sp>
      <p:sp>
        <p:nvSpPr>
          <p:cNvPr id="151" name="Google Shape;151;p19"/>
          <p:cNvSpPr txBox="1"/>
          <p:nvPr/>
        </p:nvSpPr>
        <p:spPr>
          <a:xfrm>
            <a:off x="527376" y="880773"/>
            <a:ext cx="2563500" cy="4464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600"/>
              <a:buFont typeface="Arial"/>
              <a:buNone/>
            </a:pPr>
            <a:r>
              <a:rPr lang="es-ES" sz="2000">
                <a:solidFill>
                  <a:srgbClr val="434459"/>
                </a:solidFill>
                <a:latin typeface="Roboto SemiBold"/>
                <a:ea typeface="Roboto SemiBold"/>
                <a:cs typeface="Roboto SemiBold"/>
                <a:sym typeface="Roboto SemiBold"/>
              </a:rPr>
              <a:t>P</a:t>
            </a:r>
            <a:r>
              <a:rPr b="0" i="0" lang="es-ES" sz="2000" u="none" cap="none" strike="noStrike">
                <a:solidFill>
                  <a:srgbClr val="434459"/>
                </a:solidFill>
                <a:latin typeface="Roboto SemiBold"/>
                <a:ea typeface="Roboto SemiBold"/>
                <a:cs typeface="Roboto SemiBold"/>
                <a:sym typeface="Roboto SemiBold"/>
              </a:rPr>
              <a:t>untos importantes</a:t>
            </a:r>
            <a:r>
              <a:rPr lang="es-ES" sz="2000">
                <a:solidFill>
                  <a:srgbClr val="434459"/>
                </a:solidFill>
                <a:latin typeface="Roboto SemiBold"/>
                <a:ea typeface="Roboto SemiBold"/>
                <a:cs typeface="Roboto SemiBold"/>
                <a:sym typeface="Roboto SemiBold"/>
              </a:rPr>
              <a:t>:</a:t>
            </a:r>
            <a:endParaRPr b="0" i="0" sz="1700" u="none" cap="none" strike="noStrike">
              <a:solidFill>
                <a:srgbClr val="434459"/>
              </a:solidFill>
              <a:latin typeface="Roboto SemiBold"/>
              <a:ea typeface="Roboto SemiBold"/>
              <a:cs typeface="Roboto SemiBold"/>
              <a:sym typeface="Roboto SemiBold"/>
            </a:endParaRPr>
          </a:p>
        </p:txBody>
      </p:sp>
      <p:pic>
        <p:nvPicPr>
          <p:cNvPr id="152" name="Google Shape;152;p19" title="Questions-pana.png"/>
          <p:cNvPicPr preferRelativeResize="0"/>
          <p:nvPr/>
        </p:nvPicPr>
        <p:blipFill rotWithShape="1">
          <a:blip r:embed="rId3">
            <a:alphaModFix/>
          </a:blip>
          <a:srcRect b="0" l="0" r="0" t="0"/>
          <a:stretch/>
        </p:blipFill>
        <p:spPr>
          <a:xfrm>
            <a:off x="0" y="2109900"/>
            <a:ext cx="2967725" cy="2967725"/>
          </a:xfrm>
          <a:prstGeom prst="rect">
            <a:avLst/>
          </a:prstGeom>
          <a:noFill/>
          <a:ln>
            <a:noFill/>
          </a:ln>
        </p:spPr>
      </p:pic>
      <p:grpSp>
        <p:nvGrpSpPr>
          <p:cNvPr id="153" name="Google Shape;153;p19"/>
          <p:cNvGrpSpPr/>
          <p:nvPr/>
        </p:nvGrpSpPr>
        <p:grpSpPr>
          <a:xfrm>
            <a:off x="3722427" y="3332607"/>
            <a:ext cx="481725" cy="199575"/>
            <a:chOff x="6471300" y="3306262"/>
            <a:chExt cx="642300" cy="266100"/>
          </a:xfrm>
        </p:grpSpPr>
        <p:sp>
          <p:nvSpPr>
            <p:cNvPr id="154" name="Google Shape;154;p19"/>
            <p:cNvSpPr/>
            <p:nvPr/>
          </p:nvSpPr>
          <p:spPr>
            <a:xfrm>
              <a:off x="6471300" y="3306262"/>
              <a:ext cx="271800" cy="266100"/>
            </a:xfrm>
            <a:prstGeom prst="ellipse">
              <a:avLst/>
            </a:prstGeom>
            <a:solidFill>
              <a:srgbClr val="666666"/>
            </a:solidFill>
            <a:ln cap="flat" cmpd="sng" w="2857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55" name="Google Shape;155;p19"/>
            <p:cNvCxnSpPr>
              <a:stCxn id="154" idx="6"/>
            </p:cNvCxnSpPr>
            <p:nvPr/>
          </p:nvCxnSpPr>
          <p:spPr>
            <a:xfrm>
              <a:off x="6743100" y="3439312"/>
              <a:ext cx="370500" cy="0"/>
            </a:xfrm>
            <a:prstGeom prst="straightConnector1">
              <a:avLst/>
            </a:prstGeom>
            <a:noFill/>
            <a:ln cap="flat" cmpd="sng" w="21425">
              <a:solidFill>
                <a:srgbClr val="666666"/>
              </a:solidFill>
              <a:prstDash val="solid"/>
              <a:round/>
              <a:headEnd len="sm" w="sm" type="none"/>
              <a:tailEnd len="med" w="med" type="oval"/>
            </a:ln>
          </p:spPr>
        </p:cxnSp>
      </p:grpSp>
      <p:sp>
        <p:nvSpPr>
          <p:cNvPr id="156" name="Google Shape;156;p19"/>
          <p:cNvSpPr txBox="1"/>
          <p:nvPr/>
        </p:nvSpPr>
        <p:spPr>
          <a:xfrm>
            <a:off x="4235509" y="873308"/>
            <a:ext cx="38487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1" lang="es-ES" sz="1700">
                <a:solidFill>
                  <a:srgbClr val="262626"/>
                </a:solidFill>
                <a:latin typeface="Roboto"/>
                <a:ea typeface="Roboto"/>
                <a:cs typeface="Roboto"/>
                <a:sym typeface="Roboto"/>
              </a:rPr>
              <a:t>¿Qué son las políticas públicas?</a:t>
            </a:r>
            <a:endParaRPr b="1" i="0" u="none" cap="none" strike="noStrike">
              <a:solidFill>
                <a:srgbClr val="262626"/>
              </a:solidFill>
              <a:latin typeface="Roboto"/>
              <a:ea typeface="Roboto"/>
              <a:cs typeface="Roboto"/>
              <a:sym typeface="Roboto"/>
            </a:endParaRPr>
          </a:p>
        </p:txBody>
      </p:sp>
      <p:sp>
        <p:nvSpPr>
          <p:cNvPr id="157" name="Google Shape;157;p19"/>
          <p:cNvSpPr txBox="1"/>
          <p:nvPr/>
        </p:nvSpPr>
        <p:spPr>
          <a:xfrm>
            <a:off x="4261185" y="1651873"/>
            <a:ext cx="38487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1" lang="es-ES" sz="1700">
                <a:solidFill>
                  <a:srgbClr val="262626"/>
                </a:solidFill>
                <a:latin typeface="Roboto"/>
                <a:ea typeface="Roboto"/>
                <a:cs typeface="Roboto"/>
                <a:sym typeface="Roboto"/>
              </a:rPr>
              <a:t>¿Qué tipos de políticas públicas hay?</a:t>
            </a:r>
            <a:endParaRPr b="1" i="0" u="none" cap="none" strike="noStrike">
              <a:solidFill>
                <a:srgbClr val="262626"/>
              </a:solidFill>
              <a:latin typeface="Roboto"/>
              <a:ea typeface="Roboto"/>
              <a:cs typeface="Roboto"/>
              <a:sym typeface="Roboto"/>
            </a:endParaRPr>
          </a:p>
        </p:txBody>
      </p:sp>
      <p:sp>
        <p:nvSpPr>
          <p:cNvPr id="158" name="Google Shape;158;p19"/>
          <p:cNvSpPr txBox="1"/>
          <p:nvPr/>
        </p:nvSpPr>
        <p:spPr>
          <a:xfrm>
            <a:off x="4286861" y="2445347"/>
            <a:ext cx="38487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1" lang="es-ES" sz="1700">
                <a:solidFill>
                  <a:srgbClr val="262626"/>
                </a:solidFill>
                <a:latin typeface="Roboto"/>
                <a:ea typeface="Roboto"/>
                <a:cs typeface="Roboto"/>
                <a:sym typeface="Roboto"/>
              </a:rPr>
              <a:t>Análisis</a:t>
            </a:r>
            <a:r>
              <a:rPr b="1" lang="es-ES" sz="1700">
                <a:solidFill>
                  <a:srgbClr val="262626"/>
                </a:solidFill>
                <a:latin typeface="Roboto"/>
                <a:ea typeface="Roboto"/>
                <a:cs typeface="Roboto"/>
                <a:sym typeface="Roboto"/>
              </a:rPr>
              <a:t> de Políticas Públicas</a:t>
            </a:r>
            <a:endParaRPr b="1" i="0" u="none" cap="none" strike="noStrike">
              <a:solidFill>
                <a:srgbClr val="262626"/>
              </a:solidFill>
              <a:latin typeface="Roboto"/>
              <a:ea typeface="Roboto"/>
              <a:cs typeface="Roboto"/>
              <a:sym typeface="Roboto"/>
            </a:endParaRPr>
          </a:p>
        </p:txBody>
      </p:sp>
      <p:sp>
        <p:nvSpPr>
          <p:cNvPr id="159" name="Google Shape;159;p19"/>
          <p:cNvSpPr txBox="1"/>
          <p:nvPr/>
        </p:nvSpPr>
        <p:spPr>
          <a:xfrm>
            <a:off x="4275265" y="3186640"/>
            <a:ext cx="3848700" cy="6618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1" lang="es-ES" sz="1700">
                <a:solidFill>
                  <a:srgbClr val="262626"/>
                </a:solidFill>
                <a:latin typeface="Roboto"/>
                <a:ea typeface="Roboto"/>
                <a:cs typeface="Roboto"/>
                <a:sym typeface="Roboto"/>
              </a:rPr>
              <a:t>Características</a:t>
            </a:r>
            <a:r>
              <a:rPr b="1" lang="es-ES" sz="1700">
                <a:solidFill>
                  <a:srgbClr val="262626"/>
                </a:solidFill>
                <a:latin typeface="Roboto"/>
                <a:ea typeface="Roboto"/>
                <a:cs typeface="Roboto"/>
                <a:sym typeface="Roboto"/>
              </a:rPr>
              <a:t> de las Políticas Públicas</a:t>
            </a:r>
            <a:endParaRPr b="1" i="0" u="none" cap="none" strike="noStrike">
              <a:solidFill>
                <a:srgbClr val="262626"/>
              </a:solidFill>
              <a:latin typeface="Roboto"/>
              <a:ea typeface="Roboto"/>
              <a:cs typeface="Roboto"/>
              <a:sym typeface="Roboto"/>
            </a:endParaRPr>
          </a:p>
        </p:txBody>
      </p:sp>
      <p:sp>
        <p:nvSpPr>
          <p:cNvPr id="160" name="Google Shape;160;p19"/>
          <p:cNvSpPr/>
          <p:nvPr/>
        </p:nvSpPr>
        <p:spPr>
          <a:xfrm>
            <a:off x="0" y="-7454"/>
            <a:ext cx="2563500" cy="400200"/>
          </a:xfrm>
          <a:prstGeom prst="snip2DiagRect">
            <a:avLst>
              <a:gd fmla="val 0" name="adj1"/>
              <a:gd fmla="val 16667" name="adj2"/>
            </a:avLst>
          </a:prstGeom>
          <a:solidFill>
            <a:srgbClr val="666666"/>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350"/>
              <a:buFont typeface="Arial"/>
              <a:buNone/>
            </a:pPr>
            <a:r>
              <a:rPr b="1" lang="es-ES" sz="1800">
                <a:solidFill>
                  <a:srgbClr val="FFFFFF"/>
                </a:solidFill>
                <a:latin typeface="Roboto"/>
                <a:ea typeface="Roboto"/>
                <a:cs typeface="Roboto"/>
                <a:sym typeface="Roboto"/>
              </a:rPr>
              <a:t>CONCEPTOS CLAVES</a:t>
            </a:r>
            <a:r>
              <a:rPr b="1" i="0" lang="es-ES" sz="1800" u="none" cap="none" strike="noStrike">
                <a:solidFill>
                  <a:srgbClr val="FFFFFF"/>
                </a:solidFill>
                <a:latin typeface="Roboto"/>
                <a:ea typeface="Roboto"/>
                <a:cs typeface="Roboto"/>
                <a:sym typeface="Roboto"/>
              </a:rPr>
              <a:t> </a:t>
            </a:r>
            <a:endParaRPr b="1" i="0" sz="1800" u="none" cap="none" strike="noStrike">
              <a:solidFill>
                <a:srgbClr val="FFFFFF"/>
              </a:solidFill>
              <a:latin typeface="Roboto"/>
              <a:ea typeface="Roboto"/>
              <a:cs typeface="Roboto"/>
              <a:sym typeface="Roboto"/>
            </a:endParaRPr>
          </a:p>
        </p:txBody>
      </p:sp>
      <p:grpSp>
        <p:nvGrpSpPr>
          <p:cNvPr id="161" name="Google Shape;161;p19"/>
          <p:cNvGrpSpPr/>
          <p:nvPr/>
        </p:nvGrpSpPr>
        <p:grpSpPr>
          <a:xfrm>
            <a:off x="3718285" y="4148444"/>
            <a:ext cx="481725" cy="199575"/>
            <a:chOff x="6471300" y="3306262"/>
            <a:chExt cx="642300" cy="266100"/>
          </a:xfrm>
        </p:grpSpPr>
        <p:sp>
          <p:nvSpPr>
            <p:cNvPr id="162" name="Google Shape;162;p19"/>
            <p:cNvSpPr/>
            <p:nvPr/>
          </p:nvSpPr>
          <p:spPr>
            <a:xfrm>
              <a:off x="6471300" y="3306262"/>
              <a:ext cx="271800" cy="266100"/>
            </a:xfrm>
            <a:prstGeom prst="ellipse">
              <a:avLst/>
            </a:prstGeom>
            <a:solidFill>
              <a:srgbClr val="666666"/>
            </a:solidFill>
            <a:ln cap="flat" cmpd="sng" w="2857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63" name="Google Shape;163;p19"/>
            <p:cNvCxnSpPr>
              <a:stCxn id="162" idx="6"/>
            </p:cNvCxnSpPr>
            <p:nvPr/>
          </p:nvCxnSpPr>
          <p:spPr>
            <a:xfrm>
              <a:off x="6743100" y="3439312"/>
              <a:ext cx="370500" cy="0"/>
            </a:xfrm>
            <a:prstGeom prst="straightConnector1">
              <a:avLst/>
            </a:prstGeom>
            <a:noFill/>
            <a:ln cap="flat" cmpd="sng" w="21425">
              <a:solidFill>
                <a:srgbClr val="666666"/>
              </a:solidFill>
              <a:prstDash val="solid"/>
              <a:round/>
              <a:headEnd len="sm" w="sm" type="none"/>
              <a:tailEnd len="med" w="med" type="oval"/>
            </a:ln>
          </p:spPr>
        </p:cxnSp>
      </p:grpSp>
      <p:sp>
        <p:nvSpPr>
          <p:cNvPr id="164" name="Google Shape;164;p19"/>
          <p:cNvSpPr txBox="1"/>
          <p:nvPr/>
        </p:nvSpPr>
        <p:spPr>
          <a:xfrm>
            <a:off x="4263669" y="4032295"/>
            <a:ext cx="38487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b="1" lang="es-ES" sz="1700">
                <a:solidFill>
                  <a:srgbClr val="262626"/>
                </a:solidFill>
                <a:latin typeface="Roboto"/>
                <a:ea typeface="Roboto"/>
                <a:cs typeface="Roboto"/>
                <a:sym typeface="Roboto"/>
              </a:rPr>
              <a:t>Ciclo de vida de las Políticas Públicas</a:t>
            </a:r>
            <a:endParaRPr b="1" i="0" u="none" cap="none" strike="noStrike">
              <a:solidFill>
                <a:srgbClr val="262626"/>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0"/>
          <p:cNvSpPr/>
          <p:nvPr/>
        </p:nvSpPr>
        <p:spPr>
          <a:xfrm>
            <a:off x="4572000" y="0"/>
            <a:ext cx="4572000" cy="5143500"/>
          </a:xfrm>
          <a:prstGeom prst="rect">
            <a:avLst/>
          </a:prstGeom>
          <a:solidFill>
            <a:srgbClr val="475B6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20"/>
          <p:cNvSpPr txBox="1"/>
          <p:nvPr/>
        </p:nvSpPr>
        <p:spPr>
          <a:xfrm>
            <a:off x="284197" y="1227500"/>
            <a:ext cx="4131900" cy="2385600"/>
          </a:xfrm>
          <a:prstGeom prst="rect">
            <a:avLst/>
          </a:prstGeom>
          <a:noFill/>
          <a:ln>
            <a:noFill/>
          </a:ln>
        </p:spPr>
        <p:txBody>
          <a:bodyPr anchorCtr="0" anchor="t" bIns="102000" lIns="102000" spcFirstLastPara="1" rIns="102000" wrap="square" tIns="102000">
            <a:noAutofit/>
          </a:bodyPr>
          <a:lstStyle/>
          <a:p>
            <a:pPr indent="0" lvl="0" marL="12700" marR="5080" rtl="0" algn="ctr">
              <a:lnSpc>
                <a:spcPct val="101492"/>
              </a:lnSpc>
              <a:spcBef>
                <a:spcPts val="0"/>
              </a:spcBef>
              <a:spcAft>
                <a:spcPts val="0"/>
              </a:spcAft>
              <a:buClr>
                <a:schemeClr val="dk1"/>
              </a:buClr>
              <a:buFont typeface="Arial"/>
              <a:buNone/>
            </a:pPr>
            <a:r>
              <a:rPr lang="es-ES" sz="2000">
                <a:solidFill>
                  <a:schemeClr val="dk2"/>
                </a:solidFill>
                <a:latin typeface="Roboto"/>
                <a:ea typeface="Roboto"/>
                <a:cs typeface="Roboto"/>
                <a:sym typeface="Roboto"/>
              </a:rPr>
              <a:t>“Las políticas públicas pueden definirse como un curso de acción y flujo de información relacionado con un objetivo público, definido en forma democrática, las que son desarrollados por el sector público, y frecuentemente con la participación del sector privado” (Lahera E., 2008).</a:t>
            </a:r>
            <a:endParaRPr i="0" sz="1000" u="none" cap="none" strike="noStrike">
              <a:solidFill>
                <a:schemeClr val="dk2"/>
              </a:solidFill>
              <a:latin typeface="Montserrat"/>
              <a:ea typeface="Montserrat"/>
              <a:cs typeface="Montserrat"/>
              <a:sym typeface="Montserrat"/>
            </a:endParaRPr>
          </a:p>
        </p:txBody>
      </p:sp>
      <p:sp>
        <p:nvSpPr>
          <p:cNvPr id="171" name="Google Shape;171;p20"/>
          <p:cNvSpPr txBox="1"/>
          <p:nvPr/>
        </p:nvSpPr>
        <p:spPr>
          <a:xfrm>
            <a:off x="5040293" y="1227500"/>
            <a:ext cx="3635400" cy="3563400"/>
          </a:xfrm>
          <a:prstGeom prst="rect">
            <a:avLst/>
          </a:prstGeom>
          <a:noFill/>
          <a:ln>
            <a:noFill/>
          </a:ln>
        </p:spPr>
        <p:txBody>
          <a:bodyPr anchorCtr="0" anchor="t" bIns="102000" lIns="102000" spcFirstLastPara="1" rIns="102000" wrap="square" tIns="102000">
            <a:noAutofit/>
          </a:bodyPr>
          <a:lstStyle/>
          <a:p>
            <a:pPr indent="0" lvl="0" marL="12700" marR="5080" rtl="0" algn="ctr">
              <a:lnSpc>
                <a:spcPct val="100992"/>
              </a:lnSpc>
              <a:spcBef>
                <a:spcPts val="0"/>
              </a:spcBef>
              <a:spcAft>
                <a:spcPts val="0"/>
              </a:spcAft>
              <a:buClr>
                <a:schemeClr val="dk1"/>
              </a:buClr>
              <a:buFont typeface="Arial"/>
              <a:buNone/>
            </a:pPr>
            <a:r>
              <a:rPr lang="es-ES" sz="2000">
                <a:solidFill>
                  <a:schemeClr val="lt1"/>
                </a:solidFill>
                <a:latin typeface="Roboto"/>
                <a:ea typeface="Roboto"/>
                <a:cs typeface="Roboto"/>
                <a:sym typeface="Roboto"/>
              </a:rPr>
              <a:t>“Las políticas públicas son el conjunto de objetivos, decisiones y acciones que lleva a cabo un gobierno para solucionar los problemas que, en un momento determinado, los ciudadanos y el propio gobierno consideran prioritarios” (Tamayo </a:t>
            </a:r>
            <a:r>
              <a:rPr lang="es-ES" sz="2000">
                <a:solidFill>
                  <a:schemeClr val="lt1"/>
                </a:solidFill>
                <a:latin typeface="Roboto"/>
                <a:ea typeface="Roboto"/>
                <a:cs typeface="Roboto"/>
                <a:sym typeface="Roboto"/>
              </a:rPr>
              <a:t>Saenz</a:t>
            </a:r>
            <a:r>
              <a:rPr lang="es-ES" sz="2000">
                <a:solidFill>
                  <a:schemeClr val="lt1"/>
                </a:solidFill>
                <a:latin typeface="Roboto"/>
                <a:ea typeface="Roboto"/>
                <a:cs typeface="Roboto"/>
                <a:sym typeface="Roboto"/>
              </a:rPr>
              <a:t>, 1997).</a:t>
            </a:r>
            <a:endParaRPr i="0" sz="2000" u="none" cap="none" strike="noStrike">
              <a:solidFill>
                <a:schemeClr val="lt1"/>
              </a:solidFill>
              <a:latin typeface="Roboto"/>
              <a:ea typeface="Roboto"/>
              <a:cs typeface="Roboto"/>
              <a:sym typeface="Roboto"/>
            </a:endParaRPr>
          </a:p>
        </p:txBody>
      </p:sp>
      <p:sp>
        <p:nvSpPr>
          <p:cNvPr id="172" name="Google Shape;172;p20"/>
          <p:cNvSpPr txBox="1"/>
          <p:nvPr/>
        </p:nvSpPr>
        <p:spPr>
          <a:xfrm>
            <a:off x="431210" y="229050"/>
            <a:ext cx="8245200" cy="561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3F3F3F"/>
              </a:buClr>
              <a:buSzPts val="2800"/>
              <a:buFont typeface="Arial"/>
              <a:buNone/>
            </a:pPr>
            <a:r>
              <a:rPr b="1" lang="es-ES" sz="2600">
                <a:solidFill>
                  <a:srgbClr val="262626"/>
                </a:solidFill>
                <a:latin typeface="Roboto"/>
                <a:ea typeface="Roboto"/>
                <a:cs typeface="Roboto"/>
                <a:sym typeface="Roboto"/>
              </a:rPr>
              <a:t>DOS DEFINICIONES SOBRE </a:t>
            </a:r>
            <a:r>
              <a:rPr b="1" lang="es-ES" sz="2600">
                <a:solidFill>
                  <a:schemeClr val="lt1"/>
                </a:solidFill>
                <a:latin typeface="Roboto"/>
                <a:ea typeface="Roboto"/>
                <a:cs typeface="Roboto"/>
                <a:sym typeface="Roboto"/>
              </a:rPr>
              <a:t>POLÍTICAS PÚBLICAS</a:t>
            </a:r>
            <a:endParaRPr b="1" i="0" sz="2600" u="none" cap="none" strike="noStrike">
              <a:solidFill>
                <a:schemeClr val="lt1"/>
              </a:solidFill>
              <a:latin typeface="Roboto"/>
              <a:ea typeface="Roboto"/>
              <a:cs typeface="Roboto"/>
              <a:sym typeface="Roboto"/>
            </a:endParaRPr>
          </a:p>
        </p:txBody>
      </p:sp>
      <p:cxnSp>
        <p:nvCxnSpPr>
          <p:cNvPr id="173" name="Google Shape;173;p20"/>
          <p:cNvCxnSpPr/>
          <p:nvPr/>
        </p:nvCxnSpPr>
        <p:spPr>
          <a:xfrm rot="10800000">
            <a:off x="447325" y="791400"/>
            <a:ext cx="4131900" cy="2100"/>
          </a:xfrm>
          <a:prstGeom prst="straightConnector1">
            <a:avLst/>
          </a:prstGeom>
          <a:noFill/>
          <a:ln cap="flat" cmpd="sng" w="28575">
            <a:solidFill>
              <a:srgbClr val="475B65"/>
            </a:solidFill>
            <a:prstDash val="solid"/>
            <a:round/>
            <a:headEnd len="med" w="med" type="none"/>
            <a:tailEnd len="med" w="med" type="none"/>
          </a:ln>
        </p:spPr>
      </p:cxnSp>
      <p:cxnSp>
        <p:nvCxnSpPr>
          <p:cNvPr id="174" name="Google Shape;174;p20"/>
          <p:cNvCxnSpPr/>
          <p:nvPr/>
        </p:nvCxnSpPr>
        <p:spPr>
          <a:xfrm flipH="1">
            <a:off x="4579175" y="780725"/>
            <a:ext cx="3426300" cy="12300"/>
          </a:xfrm>
          <a:prstGeom prst="straightConnector1">
            <a:avLst/>
          </a:prstGeom>
          <a:noFill/>
          <a:ln cap="flat" cmpd="sng" w="28575">
            <a:solidFill>
              <a:schemeClr val="lt1"/>
            </a:solidFill>
            <a:prstDash val="solid"/>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1"/>
          <p:cNvSpPr/>
          <p:nvPr/>
        </p:nvSpPr>
        <p:spPr>
          <a:xfrm>
            <a:off x="0" y="0"/>
            <a:ext cx="3309600" cy="5143500"/>
          </a:xfrm>
          <a:prstGeom prst="rect">
            <a:avLst/>
          </a:prstGeom>
          <a:solidFill>
            <a:srgbClr val="435D7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 name="Google Shape;180;p21"/>
          <p:cNvSpPr txBox="1"/>
          <p:nvPr/>
        </p:nvSpPr>
        <p:spPr>
          <a:xfrm>
            <a:off x="328950" y="572550"/>
            <a:ext cx="2651700" cy="3760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1200"/>
              </a:spcAft>
              <a:buClr>
                <a:srgbClr val="3F3F3F"/>
              </a:buClr>
              <a:buSzPts val="2400"/>
              <a:buFont typeface="Arial"/>
              <a:buNone/>
            </a:pPr>
            <a:r>
              <a:rPr b="1" lang="es-ES" sz="2600">
                <a:solidFill>
                  <a:schemeClr val="lt1"/>
                </a:solidFill>
                <a:latin typeface="Sarala"/>
                <a:ea typeface="Sarala"/>
                <a:cs typeface="Sarala"/>
                <a:sym typeface="Sarala"/>
              </a:rPr>
              <a:t>ANÁLISIS DE POLÍTICAS PÚBLICAS</a:t>
            </a:r>
            <a:endParaRPr b="1" i="0" sz="2600" u="none" cap="none" strike="noStrike">
              <a:solidFill>
                <a:schemeClr val="lt1"/>
              </a:solidFill>
              <a:latin typeface="Sarala"/>
              <a:ea typeface="Sarala"/>
              <a:cs typeface="Sarala"/>
              <a:sym typeface="Sarala"/>
            </a:endParaRPr>
          </a:p>
        </p:txBody>
      </p:sp>
      <p:sp>
        <p:nvSpPr>
          <p:cNvPr id="181" name="Google Shape;181;p21"/>
          <p:cNvSpPr/>
          <p:nvPr/>
        </p:nvSpPr>
        <p:spPr>
          <a:xfrm>
            <a:off x="3531000" y="331766"/>
            <a:ext cx="76198" cy="4479978"/>
          </a:xfrm>
          <a:custGeom>
            <a:rect b="b" l="l" r="r" t="t"/>
            <a:pathLst>
              <a:path extrusionOk="0" h="4789" w="1355">
                <a:moveTo>
                  <a:pt x="347" y="0"/>
                </a:moveTo>
                <a:cubicBezTo>
                  <a:pt x="158" y="0"/>
                  <a:pt x="0" y="158"/>
                  <a:pt x="0" y="347"/>
                </a:cubicBezTo>
                <a:lnTo>
                  <a:pt x="0" y="4442"/>
                </a:lnTo>
                <a:cubicBezTo>
                  <a:pt x="0" y="4631"/>
                  <a:pt x="158" y="4789"/>
                  <a:pt x="347" y="4789"/>
                </a:cubicBezTo>
                <a:lnTo>
                  <a:pt x="1008" y="4789"/>
                </a:lnTo>
                <a:cubicBezTo>
                  <a:pt x="1134" y="4789"/>
                  <a:pt x="1260" y="4757"/>
                  <a:pt x="1355" y="4726"/>
                </a:cubicBezTo>
                <a:lnTo>
                  <a:pt x="1355" y="63"/>
                </a:lnTo>
                <a:cubicBezTo>
                  <a:pt x="1260" y="32"/>
                  <a:pt x="1134" y="0"/>
                  <a:pt x="1008" y="0"/>
                </a:cubicBezTo>
                <a:close/>
              </a:path>
            </a:pathLst>
          </a:custGeom>
          <a:solidFill>
            <a:srgbClr val="666666"/>
          </a:solidFill>
          <a:ln>
            <a:noFill/>
          </a:ln>
        </p:spPr>
        <p:txBody>
          <a:bodyPr anchorCtr="0" anchor="ctr" bIns="128700" lIns="128700" spcFirstLastPara="1" rIns="128700" wrap="square" tIns="128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82" name="Google Shape;182;p21"/>
          <p:cNvCxnSpPr/>
          <p:nvPr/>
        </p:nvCxnSpPr>
        <p:spPr>
          <a:xfrm flipH="1">
            <a:off x="423450" y="2370550"/>
            <a:ext cx="2481300" cy="4200"/>
          </a:xfrm>
          <a:prstGeom prst="straightConnector1">
            <a:avLst/>
          </a:prstGeom>
          <a:noFill/>
          <a:ln cap="flat" cmpd="sng" w="28575">
            <a:solidFill>
              <a:schemeClr val="lt1"/>
            </a:solidFill>
            <a:prstDash val="solid"/>
            <a:round/>
            <a:headEnd len="med" w="med" type="none"/>
            <a:tailEnd len="med" w="med" type="none"/>
          </a:ln>
        </p:spPr>
      </p:cxnSp>
      <p:pic>
        <p:nvPicPr>
          <p:cNvPr id="183" name="Google Shape;183;p21" title="Customer Survey-pana.png"/>
          <p:cNvPicPr preferRelativeResize="0"/>
          <p:nvPr/>
        </p:nvPicPr>
        <p:blipFill rotWithShape="1">
          <a:blip r:embed="rId3">
            <a:alphaModFix/>
          </a:blip>
          <a:srcRect b="0" l="0" r="0" t="0"/>
          <a:stretch/>
        </p:blipFill>
        <p:spPr>
          <a:xfrm>
            <a:off x="165288" y="2126925"/>
            <a:ext cx="2942100" cy="2942100"/>
          </a:xfrm>
          <a:prstGeom prst="rect">
            <a:avLst/>
          </a:prstGeom>
          <a:noFill/>
          <a:ln>
            <a:noFill/>
          </a:ln>
        </p:spPr>
      </p:pic>
      <p:sp>
        <p:nvSpPr>
          <p:cNvPr id="184" name="Google Shape;184;p21"/>
          <p:cNvSpPr txBox="1"/>
          <p:nvPr/>
        </p:nvSpPr>
        <p:spPr>
          <a:xfrm>
            <a:off x="4184650" y="897825"/>
            <a:ext cx="4446900" cy="3089100"/>
          </a:xfrm>
          <a:prstGeom prst="rect">
            <a:avLst/>
          </a:prstGeom>
          <a:noFill/>
          <a:ln>
            <a:noFill/>
          </a:ln>
        </p:spPr>
        <p:txBody>
          <a:bodyPr anchorCtr="0" anchor="t" bIns="91425" lIns="91425" spcFirstLastPara="1" rIns="91425" wrap="square" tIns="91425">
            <a:spAutoFit/>
          </a:bodyPr>
          <a:lstStyle/>
          <a:p>
            <a:pPr indent="0" lvl="0" marL="0" rtl="0" algn="r">
              <a:lnSpc>
                <a:spcPct val="115000"/>
              </a:lnSpc>
              <a:spcBef>
                <a:spcPts val="1200"/>
              </a:spcBef>
              <a:spcAft>
                <a:spcPts val="0"/>
              </a:spcAft>
              <a:buNone/>
            </a:pPr>
            <a:r>
              <a:rPr lang="es-ES" sz="2300">
                <a:solidFill>
                  <a:srgbClr val="434343"/>
                </a:solidFill>
                <a:latin typeface="Roboto"/>
                <a:ea typeface="Roboto"/>
                <a:cs typeface="Roboto"/>
                <a:sym typeface="Roboto"/>
              </a:rPr>
              <a:t>“Es la </a:t>
            </a:r>
            <a:r>
              <a:rPr b="1" lang="es-ES" sz="2300">
                <a:solidFill>
                  <a:srgbClr val="434343"/>
                </a:solidFill>
                <a:latin typeface="Roboto"/>
                <a:ea typeface="Roboto"/>
                <a:cs typeface="Roboto"/>
                <a:sym typeface="Roboto"/>
              </a:rPr>
              <a:t>evaluación</a:t>
            </a:r>
            <a:r>
              <a:rPr lang="es-ES" sz="2300">
                <a:solidFill>
                  <a:srgbClr val="434343"/>
                </a:solidFill>
                <a:latin typeface="Roboto"/>
                <a:ea typeface="Roboto"/>
                <a:cs typeface="Roboto"/>
                <a:sym typeface="Roboto"/>
              </a:rPr>
              <a:t> de cuál, entre las varias</a:t>
            </a:r>
            <a:r>
              <a:rPr b="1" lang="es-ES" sz="2300">
                <a:solidFill>
                  <a:srgbClr val="434343"/>
                </a:solidFill>
                <a:latin typeface="Roboto"/>
                <a:ea typeface="Roboto"/>
                <a:cs typeface="Roboto"/>
                <a:sym typeface="Roboto"/>
              </a:rPr>
              <a:t> opciones de política o decisión gubernamental</a:t>
            </a:r>
            <a:r>
              <a:rPr lang="es-ES" sz="2300">
                <a:solidFill>
                  <a:srgbClr val="434343"/>
                </a:solidFill>
                <a:latin typeface="Roboto"/>
                <a:ea typeface="Roboto"/>
                <a:cs typeface="Roboto"/>
                <a:sym typeface="Roboto"/>
              </a:rPr>
              <a:t>, es la </a:t>
            </a:r>
            <a:r>
              <a:rPr b="1" lang="es-ES" sz="2300">
                <a:solidFill>
                  <a:srgbClr val="434343"/>
                </a:solidFill>
                <a:latin typeface="Roboto"/>
                <a:ea typeface="Roboto"/>
                <a:cs typeface="Roboto"/>
                <a:sym typeface="Roboto"/>
              </a:rPr>
              <a:t>mejor decisión o política a la luz</a:t>
            </a:r>
            <a:r>
              <a:rPr lang="es-ES" sz="2300">
                <a:solidFill>
                  <a:srgbClr val="434343"/>
                </a:solidFill>
                <a:latin typeface="Roboto"/>
                <a:ea typeface="Roboto"/>
                <a:cs typeface="Roboto"/>
                <a:sym typeface="Roboto"/>
              </a:rPr>
              <a:t> de </a:t>
            </a:r>
            <a:r>
              <a:rPr b="1" lang="es-ES" sz="2300">
                <a:solidFill>
                  <a:srgbClr val="434343"/>
                </a:solidFill>
                <a:latin typeface="Roboto"/>
                <a:ea typeface="Roboto"/>
                <a:cs typeface="Roboto"/>
                <a:sym typeface="Roboto"/>
              </a:rPr>
              <a:t>determinados fines, restricciones y condiciones</a:t>
            </a:r>
            <a:r>
              <a:rPr lang="es-ES" sz="2300">
                <a:solidFill>
                  <a:srgbClr val="434343"/>
                </a:solidFill>
                <a:latin typeface="Roboto"/>
                <a:ea typeface="Roboto"/>
                <a:cs typeface="Roboto"/>
                <a:sym typeface="Roboto"/>
              </a:rPr>
              <a:t>”.</a:t>
            </a:r>
            <a:endParaRPr sz="2300">
              <a:solidFill>
                <a:srgbClr val="434343"/>
              </a:solidFill>
              <a:latin typeface="Roboto"/>
              <a:ea typeface="Roboto"/>
              <a:cs typeface="Roboto"/>
              <a:sym typeface="Roboto"/>
            </a:endParaRPr>
          </a:p>
          <a:p>
            <a:pPr indent="0" lvl="0" marL="12700" rtl="0" algn="r">
              <a:spcBef>
                <a:spcPts val="1200"/>
              </a:spcBef>
              <a:spcAft>
                <a:spcPts val="0"/>
              </a:spcAft>
              <a:buClr>
                <a:schemeClr val="dk1"/>
              </a:buClr>
              <a:buFont typeface="Arial"/>
              <a:buNone/>
            </a:pPr>
            <a:r>
              <a:rPr i="1" lang="es-ES" sz="2000">
                <a:solidFill>
                  <a:srgbClr val="434343"/>
                </a:solidFill>
                <a:latin typeface="Roboto"/>
                <a:ea typeface="Roboto"/>
                <a:cs typeface="Roboto"/>
                <a:sym typeface="Roboto"/>
              </a:rPr>
              <a:t>(Aguilar Villanueva)</a:t>
            </a:r>
            <a:endParaRPr i="1" sz="2000">
              <a:solidFill>
                <a:srgbClr val="434343"/>
              </a:solidFill>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2"/>
          <p:cNvSpPr txBox="1"/>
          <p:nvPr/>
        </p:nvSpPr>
        <p:spPr>
          <a:xfrm>
            <a:off x="291775" y="149000"/>
            <a:ext cx="5120100" cy="507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200"/>
              </a:spcAft>
              <a:buClr>
                <a:srgbClr val="3F3F3F"/>
              </a:buClr>
              <a:buSzPts val="2800"/>
              <a:buFont typeface="Arial"/>
              <a:buNone/>
            </a:pPr>
            <a:r>
              <a:rPr lang="es-ES" sz="2600">
                <a:solidFill>
                  <a:srgbClr val="262626"/>
                </a:solidFill>
                <a:latin typeface="Roboto SemiBold"/>
                <a:ea typeface="Roboto SemiBold"/>
                <a:cs typeface="Roboto SemiBold"/>
                <a:sym typeface="Roboto SemiBold"/>
              </a:rPr>
              <a:t>TIPOS DE POLÍTICAS PÚBLICAS</a:t>
            </a:r>
            <a:endParaRPr i="0" sz="2600" u="none" cap="none" strike="noStrike">
              <a:solidFill>
                <a:srgbClr val="262626"/>
              </a:solidFill>
              <a:latin typeface="Roboto SemiBold"/>
              <a:ea typeface="Roboto SemiBold"/>
              <a:cs typeface="Roboto SemiBold"/>
              <a:sym typeface="Roboto SemiBold"/>
            </a:endParaRPr>
          </a:p>
        </p:txBody>
      </p:sp>
      <p:sp>
        <p:nvSpPr>
          <p:cNvPr id="190" name="Google Shape;190;p22"/>
          <p:cNvSpPr/>
          <p:nvPr/>
        </p:nvSpPr>
        <p:spPr>
          <a:xfrm>
            <a:off x="269400" y="3348444"/>
            <a:ext cx="1847400" cy="1412100"/>
          </a:xfrm>
          <a:prstGeom prst="rect">
            <a:avLst/>
          </a:prstGeom>
          <a:noFill/>
          <a:ln>
            <a:noFill/>
          </a:ln>
        </p:spPr>
        <p:txBody>
          <a:bodyPr anchorCtr="0" anchor="t" bIns="42075" lIns="84200" spcFirstLastPara="1" rIns="84200" wrap="square" tIns="42075">
            <a:noAutofit/>
          </a:bodyPr>
          <a:lstStyle/>
          <a:p>
            <a:pPr indent="0" lvl="0" marL="0" marR="0" rtl="0" algn="l">
              <a:lnSpc>
                <a:spcPct val="100000"/>
              </a:lnSpc>
              <a:spcBef>
                <a:spcPts val="0"/>
              </a:spcBef>
              <a:spcAft>
                <a:spcPts val="0"/>
              </a:spcAft>
              <a:buNone/>
            </a:pPr>
            <a:r>
              <a:rPr lang="es-ES" sz="1221">
                <a:solidFill>
                  <a:srgbClr val="08204C"/>
                </a:solidFill>
                <a:latin typeface="Roboto Medium"/>
                <a:ea typeface="Roboto Medium"/>
                <a:cs typeface="Roboto Medium"/>
                <a:sym typeface="Roboto Medium"/>
              </a:rPr>
              <a:t>-Bienes y/o servicios para grupos determinados</a:t>
            </a:r>
            <a:endParaRPr i="0" sz="1221" u="none" cap="none" strike="noStrike">
              <a:solidFill>
                <a:srgbClr val="08204C"/>
              </a:solidFill>
              <a:latin typeface="Roboto Medium"/>
              <a:ea typeface="Roboto Medium"/>
              <a:cs typeface="Roboto Medium"/>
              <a:sym typeface="Roboto Medium"/>
            </a:endParaRPr>
          </a:p>
        </p:txBody>
      </p:sp>
      <p:grpSp>
        <p:nvGrpSpPr>
          <p:cNvPr id="191" name="Google Shape;191;p22"/>
          <p:cNvGrpSpPr/>
          <p:nvPr/>
        </p:nvGrpSpPr>
        <p:grpSpPr>
          <a:xfrm>
            <a:off x="3973365" y="1078717"/>
            <a:ext cx="1381248" cy="1680633"/>
            <a:chOff x="2332275" y="1617275"/>
            <a:chExt cx="1090775" cy="1327200"/>
          </a:xfrm>
        </p:grpSpPr>
        <p:sp>
          <p:nvSpPr>
            <p:cNvPr id="192" name="Google Shape;192;p22"/>
            <p:cNvSpPr/>
            <p:nvPr/>
          </p:nvSpPr>
          <p:spPr>
            <a:xfrm>
              <a:off x="2507425" y="1792400"/>
              <a:ext cx="740375" cy="740375"/>
            </a:xfrm>
            <a:custGeom>
              <a:rect b="b" l="l" r="r" t="t"/>
              <a:pathLst>
                <a:path extrusionOk="0" h="29615" w="29615">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rgbClr val="435D74"/>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sp>
          <p:nvSpPr>
            <p:cNvPr id="193" name="Google Shape;193;p22"/>
            <p:cNvSpPr/>
            <p:nvPr/>
          </p:nvSpPr>
          <p:spPr>
            <a:xfrm>
              <a:off x="2332275" y="1617275"/>
              <a:ext cx="1090775" cy="1273950"/>
            </a:xfrm>
            <a:custGeom>
              <a:rect b="b" l="l" r="r" t="t"/>
              <a:pathLst>
                <a:path extrusionOk="0" h="50958" w="43631">
                  <a:moveTo>
                    <a:pt x="21816" y="0"/>
                  </a:moveTo>
                  <a:cubicBezTo>
                    <a:pt x="9786" y="0"/>
                    <a:pt x="1" y="9788"/>
                    <a:pt x="1" y="21814"/>
                  </a:cubicBezTo>
                  <a:cubicBezTo>
                    <a:pt x="12" y="22289"/>
                    <a:pt x="402" y="22672"/>
                    <a:pt x="880" y="22672"/>
                  </a:cubicBezTo>
                  <a:cubicBezTo>
                    <a:pt x="1355" y="22672"/>
                    <a:pt x="1745" y="22289"/>
                    <a:pt x="1756" y="21814"/>
                  </a:cubicBezTo>
                  <a:cubicBezTo>
                    <a:pt x="1756" y="10757"/>
                    <a:pt x="10754" y="1755"/>
                    <a:pt x="21812" y="1755"/>
                  </a:cubicBezTo>
                  <a:cubicBezTo>
                    <a:pt x="32869" y="1755"/>
                    <a:pt x="41871" y="10753"/>
                    <a:pt x="41871" y="21814"/>
                  </a:cubicBezTo>
                  <a:cubicBezTo>
                    <a:pt x="41871" y="32872"/>
                    <a:pt x="32873" y="41870"/>
                    <a:pt x="21816" y="41870"/>
                  </a:cubicBezTo>
                  <a:cubicBezTo>
                    <a:pt x="21329" y="41870"/>
                    <a:pt x="20936" y="42263"/>
                    <a:pt x="20936" y="42750"/>
                  </a:cubicBezTo>
                  <a:lnTo>
                    <a:pt x="20936" y="50957"/>
                  </a:lnTo>
                  <a:lnTo>
                    <a:pt x="22691" y="50942"/>
                  </a:lnTo>
                  <a:lnTo>
                    <a:pt x="22691" y="43610"/>
                  </a:lnTo>
                  <a:cubicBezTo>
                    <a:pt x="34317" y="43147"/>
                    <a:pt x="43630" y="33547"/>
                    <a:pt x="43627" y="21814"/>
                  </a:cubicBezTo>
                  <a:cubicBezTo>
                    <a:pt x="43627" y="9785"/>
                    <a:pt x="33842" y="0"/>
                    <a:pt x="21816" y="0"/>
                  </a:cubicBezTo>
                  <a:close/>
                </a:path>
              </a:pathLst>
            </a:custGeom>
            <a:solidFill>
              <a:srgbClr val="435D74"/>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sp>
          <p:nvSpPr>
            <p:cNvPr id="194" name="Google Shape;194;p22"/>
            <p:cNvSpPr/>
            <p:nvPr/>
          </p:nvSpPr>
          <p:spPr>
            <a:xfrm>
              <a:off x="2727925" y="2771175"/>
              <a:ext cx="300950" cy="173300"/>
            </a:xfrm>
            <a:custGeom>
              <a:rect b="b" l="l" r="r" t="t"/>
              <a:pathLst>
                <a:path extrusionOk="0" h="6932" w="12038">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7" y="427"/>
                  </a:cubicBezTo>
                  <a:cubicBezTo>
                    <a:pt x="1" y="783"/>
                    <a:pt x="27" y="1306"/>
                    <a:pt x="353" y="1636"/>
                  </a:cubicBezTo>
                  <a:lnTo>
                    <a:pt x="5388" y="6675"/>
                  </a:lnTo>
                  <a:cubicBezTo>
                    <a:pt x="5561" y="6846"/>
                    <a:pt x="5785" y="6931"/>
                    <a:pt x="6010" y="6931"/>
                  </a:cubicBezTo>
                  <a:cubicBezTo>
                    <a:pt x="6234" y="6931"/>
                    <a:pt x="6459" y="6846"/>
                    <a:pt x="6632" y="6675"/>
                  </a:cubicBezTo>
                  <a:lnTo>
                    <a:pt x="11667" y="1636"/>
                  </a:lnTo>
                  <a:cubicBezTo>
                    <a:pt x="12019" y="1250"/>
                    <a:pt x="12038" y="668"/>
                    <a:pt x="11711" y="260"/>
                  </a:cubicBezTo>
                  <a:cubicBezTo>
                    <a:pt x="11539" y="87"/>
                    <a:pt x="11313" y="1"/>
                    <a:pt x="11088" y="1"/>
                  </a:cubicBezTo>
                  <a:close/>
                </a:path>
              </a:pathLst>
            </a:custGeom>
            <a:solidFill>
              <a:srgbClr val="435D74"/>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grpSp>
      <p:grpSp>
        <p:nvGrpSpPr>
          <p:cNvPr id="195" name="Google Shape;195;p22"/>
          <p:cNvGrpSpPr/>
          <p:nvPr/>
        </p:nvGrpSpPr>
        <p:grpSpPr>
          <a:xfrm>
            <a:off x="2172337" y="1078648"/>
            <a:ext cx="1381090" cy="1680633"/>
            <a:chOff x="1285250" y="1617275"/>
            <a:chExt cx="1090650" cy="1327200"/>
          </a:xfrm>
        </p:grpSpPr>
        <p:sp>
          <p:nvSpPr>
            <p:cNvPr id="196" name="Google Shape;196;p22"/>
            <p:cNvSpPr/>
            <p:nvPr/>
          </p:nvSpPr>
          <p:spPr>
            <a:xfrm>
              <a:off x="1460300" y="1792400"/>
              <a:ext cx="740475" cy="740375"/>
            </a:xfrm>
            <a:custGeom>
              <a:rect b="b" l="l" r="r" t="t"/>
              <a:pathLst>
                <a:path extrusionOk="0" h="29615" w="29619">
                  <a:moveTo>
                    <a:pt x="14809" y="1"/>
                  </a:moveTo>
                  <a:cubicBezTo>
                    <a:pt x="6631" y="1"/>
                    <a:pt x="0" y="6631"/>
                    <a:pt x="0" y="14809"/>
                  </a:cubicBezTo>
                  <a:cubicBezTo>
                    <a:pt x="0" y="22988"/>
                    <a:pt x="6631" y="29615"/>
                    <a:pt x="14809" y="29615"/>
                  </a:cubicBezTo>
                  <a:cubicBezTo>
                    <a:pt x="22987" y="29615"/>
                    <a:pt x="29618" y="22988"/>
                    <a:pt x="29618" y="14809"/>
                  </a:cubicBezTo>
                  <a:cubicBezTo>
                    <a:pt x="29618" y="6631"/>
                    <a:pt x="22987" y="1"/>
                    <a:pt x="14809" y="1"/>
                  </a:cubicBezTo>
                  <a:close/>
                </a:path>
              </a:pathLst>
            </a:custGeom>
            <a:solidFill>
              <a:srgbClr val="3F3F3F"/>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sp>
          <p:nvSpPr>
            <p:cNvPr id="197" name="Google Shape;197;p22"/>
            <p:cNvSpPr/>
            <p:nvPr/>
          </p:nvSpPr>
          <p:spPr>
            <a:xfrm>
              <a:off x="1285250" y="1617275"/>
              <a:ext cx="1090650" cy="1273950"/>
            </a:xfrm>
            <a:custGeom>
              <a:rect b="b" l="l" r="r" t="t"/>
              <a:pathLst>
                <a:path extrusionOk="0" h="50958" w="43626">
                  <a:moveTo>
                    <a:pt x="21811" y="0"/>
                  </a:moveTo>
                  <a:cubicBezTo>
                    <a:pt x="9785" y="0"/>
                    <a:pt x="0" y="9788"/>
                    <a:pt x="0" y="21814"/>
                  </a:cubicBezTo>
                  <a:cubicBezTo>
                    <a:pt x="8" y="22289"/>
                    <a:pt x="401" y="22672"/>
                    <a:pt x="876" y="22672"/>
                  </a:cubicBezTo>
                  <a:cubicBezTo>
                    <a:pt x="1355" y="22672"/>
                    <a:pt x="1744" y="22289"/>
                    <a:pt x="1755" y="21814"/>
                  </a:cubicBezTo>
                  <a:cubicBezTo>
                    <a:pt x="1755" y="10757"/>
                    <a:pt x="10754" y="1755"/>
                    <a:pt x="21811" y="1755"/>
                  </a:cubicBezTo>
                  <a:cubicBezTo>
                    <a:pt x="32869" y="1755"/>
                    <a:pt x="41867" y="10753"/>
                    <a:pt x="41867" y="21814"/>
                  </a:cubicBezTo>
                  <a:cubicBezTo>
                    <a:pt x="41871" y="32872"/>
                    <a:pt x="32869" y="41870"/>
                    <a:pt x="21811" y="41870"/>
                  </a:cubicBezTo>
                  <a:cubicBezTo>
                    <a:pt x="21329" y="41870"/>
                    <a:pt x="20932" y="42263"/>
                    <a:pt x="20936" y="42750"/>
                  </a:cubicBezTo>
                  <a:lnTo>
                    <a:pt x="20936" y="50957"/>
                  </a:lnTo>
                  <a:lnTo>
                    <a:pt x="22691" y="50942"/>
                  </a:lnTo>
                  <a:lnTo>
                    <a:pt x="22691" y="43610"/>
                  </a:lnTo>
                  <a:cubicBezTo>
                    <a:pt x="34312" y="43147"/>
                    <a:pt x="43626" y="33547"/>
                    <a:pt x="43626" y="21814"/>
                  </a:cubicBezTo>
                  <a:cubicBezTo>
                    <a:pt x="43626" y="9785"/>
                    <a:pt x="33841" y="0"/>
                    <a:pt x="21811" y="0"/>
                  </a:cubicBezTo>
                  <a:close/>
                </a:path>
              </a:pathLst>
            </a:custGeom>
            <a:solidFill>
              <a:srgbClr val="3F3F3F"/>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sp>
          <p:nvSpPr>
            <p:cNvPr id="198" name="Google Shape;198;p22"/>
            <p:cNvSpPr/>
            <p:nvPr/>
          </p:nvSpPr>
          <p:spPr>
            <a:xfrm>
              <a:off x="1680900" y="2771175"/>
              <a:ext cx="300850" cy="173300"/>
            </a:xfrm>
            <a:custGeom>
              <a:rect b="b" l="l" r="r" t="t"/>
              <a:pathLst>
                <a:path extrusionOk="0" h="6932" w="12034">
                  <a:moveTo>
                    <a:pt x="11086" y="1"/>
                  </a:moveTo>
                  <a:cubicBezTo>
                    <a:pt x="10860" y="1"/>
                    <a:pt x="10635" y="87"/>
                    <a:pt x="10464" y="260"/>
                  </a:cubicBezTo>
                  <a:lnTo>
                    <a:pt x="6865" y="3859"/>
                  </a:lnTo>
                  <a:lnTo>
                    <a:pt x="5978" y="4742"/>
                  </a:lnTo>
                  <a:lnTo>
                    <a:pt x="5110" y="3874"/>
                  </a:lnTo>
                  <a:lnTo>
                    <a:pt x="1495" y="260"/>
                  </a:lnTo>
                  <a:cubicBezTo>
                    <a:pt x="1341" y="153"/>
                    <a:pt x="1165" y="102"/>
                    <a:pt x="989" y="102"/>
                  </a:cubicBezTo>
                  <a:cubicBezTo>
                    <a:pt x="730" y="102"/>
                    <a:pt x="474" y="214"/>
                    <a:pt x="297" y="427"/>
                  </a:cubicBezTo>
                  <a:cubicBezTo>
                    <a:pt x="0" y="783"/>
                    <a:pt x="22" y="1306"/>
                    <a:pt x="349" y="1636"/>
                  </a:cubicBezTo>
                  <a:lnTo>
                    <a:pt x="5388" y="6675"/>
                  </a:lnTo>
                  <a:cubicBezTo>
                    <a:pt x="5559" y="6846"/>
                    <a:pt x="5783" y="6931"/>
                    <a:pt x="6008" y="6931"/>
                  </a:cubicBezTo>
                  <a:cubicBezTo>
                    <a:pt x="6233" y="6931"/>
                    <a:pt x="6458" y="6846"/>
                    <a:pt x="6631" y="6675"/>
                  </a:cubicBezTo>
                  <a:lnTo>
                    <a:pt x="11666" y="1636"/>
                  </a:lnTo>
                  <a:cubicBezTo>
                    <a:pt x="12015" y="1250"/>
                    <a:pt x="12034" y="668"/>
                    <a:pt x="11711" y="260"/>
                  </a:cubicBezTo>
                  <a:cubicBezTo>
                    <a:pt x="11538" y="87"/>
                    <a:pt x="11312" y="1"/>
                    <a:pt x="11086" y="1"/>
                  </a:cubicBezTo>
                  <a:close/>
                </a:path>
              </a:pathLst>
            </a:custGeom>
            <a:solidFill>
              <a:srgbClr val="3F3F3F"/>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grpSp>
      <p:grpSp>
        <p:nvGrpSpPr>
          <p:cNvPr id="199" name="Google Shape;199;p22"/>
          <p:cNvGrpSpPr/>
          <p:nvPr/>
        </p:nvGrpSpPr>
        <p:grpSpPr>
          <a:xfrm>
            <a:off x="252947" y="1078717"/>
            <a:ext cx="1381217" cy="1680633"/>
            <a:chOff x="238125" y="1617275"/>
            <a:chExt cx="1090750" cy="1327200"/>
          </a:xfrm>
        </p:grpSpPr>
        <p:sp>
          <p:nvSpPr>
            <p:cNvPr id="200" name="Google Shape;200;p22"/>
            <p:cNvSpPr/>
            <p:nvPr/>
          </p:nvSpPr>
          <p:spPr>
            <a:xfrm>
              <a:off x="413250" y="1792400"/>
              <a:ext cx="740375" cy="740375"/>
            </a:xfrm>
            <a:custGeom>
              <a:rect b="b" l="l" r="r" t="t"/>
              <a:pathLst>
                <a:path extrusionOk="0" h="29615" w="29615">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rgbClr val="1D4D71"/>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a:p>
          </p:txBody>
        </p:sp>
        <p:sp>
          <p:nvSpPr>
            <p:cNvPr id="201" name="Google Shape;201;p22"/>
            <p:cNvSpPr/>
            <p:nvPr/>
          </p:nvSpPr>
          <p:spPr>
            <a:xfrm>
              <a:off x="238125" y="1617275"/>
              <a:ext cx="1090750" cy="1273950"/>
            </a:xfrm>
            <a:custGeom>
              <a:rect b="b" l="l" r="r" t="t"/>
              <a:pathLst>
                <a:path extrusionOk="0" h="50958" w="43630">
                  <a:moveTo>
                    <a:pt x="21815" y="0"/>
                  </a:moveTo>
                  <a:cubicBezTo>
                    <a:pt x="9785" y="0"/>
                    <a:pt x="0" y="9788"/>
                    <a:pt x="0" y="21814"/>
                  </a:cubicBezTo>
                  <a:cubicBezTo>
                    <a:pt x="11" y="22289"/>
                    <a:pt x="401" y="22672"/>
                    <a:pt x="879" y="22672"/>
                  </a:cubicBezTo>
                  <a:cubicBezTo>
                    <a:pt x="1354" y="22672"/>
                    <a:pt x="1744" y="22289"/>
                    <a:pt x="1755" y="21814"/>
                  </a:cubicBezTo>
                  <a:cubicBezTo>
                    <a:pt x="1755" y="10757"/>
                    <a:pt x="10753" y="1755"/>
                    <a:pt x="21811" y="1755"/>
                  </a:cubicBezTo>
                  <a:cubicBezTo>
                    <a:pt x="32869" y="1755"/>
                    <a:pt x="41870" y="10753"/>
                    <a:pt x="41870" y="21814"/>
                  </a:cubicBezTo>
                  <a:cubicBezTo>
                    <a:pt x="41870" y="32872"/>
                    <a:pt x="32872" y="41870"/>
                    <a:pt x="21815" y="41870"/>
                  </a:cubicBezTo>
                  <a:cubicBezTo>
                    <a:pt x="21329" y="41870"/>
                    <a:pt x="20935" y="42263"/>
                    <a:pt x="20935" y="42750"/>
                  </a:cubicBezTo>
                  <a:lnTo>
                    <a:pt x="20935" y="50957"/>
                  </a:lnTo>
                  <a:lnTo>
                    <a:pt x="22694" y="50942"/>
                  </a:lnTo>
                  <a:lnTo>
                    <a:pt x="22694" y="43610"/>
                  </a:lnTo>
                  <a:cubicBezTo>
                    <a:pt x="34316" y="43147"/>
                    <a:pt x="43629" y="33547"/>
                    <a:pt x="43626" y="21814"/>
                  </a:cubicBezTo>
                  <a:cubicBezTo>
                    <a:pt x="43626" y="9785"/>
                    <a:pt x="33841" y="0"/>
                    <a:pt x="21815" y="0"/>
                  </a:cubicBezTo>
                  <a:close/>
                </a:path>
              </a:pathLst>
            </a:custGeom>
            <a:solidFill>
              <a:srgbClr val="1D4D71"/>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a:p>
          </p:txBody>
        </p:sp>
        <p:sp>
          <p:nvSpPr>
            <p:cNvPr id="202" name="Google Shape;202;p22"/>
            <p:cNvSpPr/>
            <p:nvPr/>
          </p:nvSpPr>
          <p:spPr>
            <a:xfrm>
              <a:off x="633750" y="2771175"/>
              <a:ext cx="300950" cy="173300"/>
            </a:xfrm>
            <a:custGeom>
              <a:rect b="b" l="l" r="r" t="t"/>
              <a:pathLst>
                <a:path extrusionOk="0" h="6932" w="12038">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8" y="427"/>
                  </a:cubicBezTo>
                  <a:cubicBezTo>
                    <a:pt x="1" y="783"/>
                    <a:pt x="27" y="1306"/>
                    <a:pt x="353" y="1636"/>
                  </a:cubicBezTo>
                  <a:lnTo>
                    <a:pt x="5389" y="6675"/>
                  </a:lnTo>
                  <a:cubicBezTo>
                    <a:pt x="5561" y="6846"/>
                    <a:pt x="5786" y="6931"/>
                    <a:pt x="6010" y="6931"/>
                  </a:cubicBezTo>
                  <a:cubicBezTo>
                    <a:pt x="6235" y="6931"/>
                    <a:pt x="6459" y="6846"/>
                    <a:pt x="6632" y="6675"/>
                  </a:cubicBezTo>
                  <a:lnTo>
                    <a:pt x="11667" y="1636"/>
                  </a:lnTo>
                  <a:cubicBezTo>
                    <a:pt x="12019" y="1250"/>
                    <a:pt x="12038" y="668"/>
                    <a:pt x="11711" y="260"/>
                  </a:cubicBezTo>
                  <a:cubicBezTo>
                    <a:pt x="11539" y="87"/>
                    <a:pt x="11313" y="1"/>
                    <a:pt x="11088" y="1"/>
                  </a:cubicBezTo>
                  <a:close/>
                </a:path>
              </a:pathLst>
            </a:custGeom>
            <a:solidFill>
              <a:srgbClr val="1D4D71"/>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a:p>
          </p:txBody>
        </p:sp>
      </p:grpSp>
      <p:sp>
        <p:nvSpPr>
          <p:cNvPr id="203" name="Google Shape;203;p22"/>
          <p:cNvSpPr txBox="1"/>
          <p:nvPr/>
        </p:nvSpPr>
        <p:spPr>
          <a:xfrm>
            <a:off x="-32317" y="2867747"/>
            <a:ext cx="1962600" cy="372300"/>
          </a:xfrm>
          <a:prstGeom prst="rect">
            <a:avLst/>
          </a:prstGeom>
          <a:noFill/>
          <a:ln>
            <a:noFill/>
          </a:ln>
        </p:spPr>
        <p:txBody>
          <a:bodyPr anchorCtr="0" anchor="t" bIns="84200" lIns="84200" spcFirstLastPara="1" rIns="84200" wrap="square" tIns="84200">
            <a:spAutoFit/>
          </a:bodyPr>
          <a:lstStyle/>
          <a:p>
            <a:pPr indent="0" lvl="0" marL="0" rtl="0" algn="ctr">
              <a:spcBef>
                <a:spcPts val="0"/>
              </a:spcBef>
              <a:spcAft>
                <a:spcPts val="0"/>
              </a:spcAft>
              <a:buNone/>
            </a:pPr>
            <a:r>
              <a:rPr b="1" lang="es-ES" sz="1313">
                <a:solidFill>
                  <a:srgbClr val="262626"/>
                </a:solidFill>
                <a:highlight>
                  <a:srgbClr val="D0E0E3"/>
                </a:highlight>
                <a:latin typeface="Roboto"/>
                <a:ea typeface="Roboto"/>
                <a:cs typeface="Roboto"/>
                <a:sym typeface="Roboto"/>
              </a:rPr>
              <a:t>DISTRIBUTIVAS</a:t>
            </a:r>
            <a:endParaRPr b="1" sz="1313">
              <a:solidFill>
                <a:srgbClr val="262626"/>
              </a:solidFill>
              <a:highlight>
                <a:srgbClr val="D0E0E3"/>
              </a:highlight>
              <a:latin typeface="Roboto"/>
              <a:ea typeface="Roboto"/>
              <a:cs typeface="Roboto"/>
              <a:sym typeface="Roboto"/>
            </a:endParaRPr>
          </a:p>
        </p:txBody>
      </p:sp>
      <p:grpSp>
        <p:nvGrpSpPr>
          <p:cNvPr id="204" name="Google Shape;204;p22"/>
          <p:cNvGrpSpPr/>
          <p:nvPr/>
        </p:nvGrpSpPr>
        <p:grpSpPr>
          <a:xfrm>
            <a:off x="3490995" y="4659845"/>
            <a:ext cx="447976" cy="546100"/>
            <a:chOff x="3907325" y="2620775"/>
            <a:chExt cx="395250" cy="481825"/>
          </a:xfrm>
        </p:grpSpPr>
        <p:sp>
          <p:nvSpPr>
            <p:cNvPr id="205" name="Google Shape;205;p22"/>
            <p:cNvSpPr/>
            <p:nvPr/>
          </p:nvSpPr>
          <p:spPr>
            <a:xfrm>
              <a:off x="3907325" y="3016975"/>
              <a:ext cx="74550" cy="56475"/>
            </a:xfrm>
            <a:custGeom>
              <a:rect b="b" l="l" r="r" t="t"/>
              <a:pathLst>
                <a:path extrusionOk="0" h="2259" w="2982">
                  <a:moveTo>
                    <a:pt x="1" y="0"/>
                  </a:moveTo>
                  <a:lnTo>
                    <a:pt x="1" y="563"/>
                  </a:lnTo>
                  <a:cubicBezTo>
                    <a:pt x="1" y="1500"/>
                    <a:pt x="756" y="2256"/>
                    <a:pt x="1693" y="2259"/>
                  </a:cubicBezTo>
                  <a:lnTo>
                    <a:pt x="2982" y="2259"/>
                  </a:lnTo>
                  <a:cubicBezTo>
                    <a:pt x="2711" y="1527"/>
                    <a:pt x="2515" y="768"/>
                    <a:pt x="2401" y="0"/>
                  </a:cubicBezTo>
                  <a:close/>
                </a:path>
              </a:pathLst>
            </a:custGeom>
            <a:solidFill>
              <a:schemeClr val="lt1"/>
            </a:solidFill>
            <a:ln>
              <a:noFill/>
            </a:ln>
          </p:spPr>
          <p:txBody>
            <a:bodyPr anchorCtr="0" anchor="ctr" bIns="147175" lIns="147175" spcFirstLastPara="1" rIns="147175" wrap="square" tIns="147175">
              <a:noAutofit/>
            </a:bodyPr>
            <a:lstStyle/>
            <a:p>
              <a:pPr indent="0" lvl="0" marL="0" rtl="0" algn="l">
                <a:spcBef>
                  <a:spcPts val="0"/>
                </a:spcBef>
                <a:spcAft>
                  <a:spcPts val="0"/>
                </a:spcAft>
                <a:buNone/>
              </a:pPr>
              <a:r>
                <a:t/>
              </a:r>
              <a:endParaRPr sz="2254">
                <a:solidFill>
                  <a:srgbClr val="435D74"/>
                </a:solidFill>
              </a:endParaRPr>
            </a:p>
          </p:txBody>
        </p:sp>
        <p:sp>
          <p:nvSpPr>
            <p:cNvPr id="206" name="Google Shape;206;p22"/>
            <p:cNvSpPr/>
            <p:nvPr/>
          </p:nvSpPr>
          <p:spPr>
            <a:xfrm>
              <a:off x="3907325" y="2705450"/>
              <a:ext cx="282325" cy="283325"/>
            </a:xfrm>
            <a:custGeom>
              <a:rect b="b" l="l" r="r" t="t"/>
              <a:pathLst>
                <a:path extrusionOk="0" h="11333" w="11293">
                  <a:moveTo>
                    <a:pt x="1" y="1"/>
                  </a:moveTo>
                  <a:lnTo>
                    <a:pt x="1" y="11332"/>
                  </a:lnTo>
                  <a:lnTo>
                    <a:pt x="2283" y="11332"/>
                  </a:lnTo>
                  <a:cubicBezTo>
                    <a:pt x="2274" y="11142"/>
                    <a:pt x="2259" y="10956"/>
                    <a:pt x="2259" y="10766"/>
                  </a:cubicBezTo>
                  <a:lnTo>
                    <a:pt x="2259" y="9637"/>
                  </a:lnTo>
                  <a:cubicBezTo>
                    <a:pt x="2259" y="8396"/>
                    <a:pt x="2834" y="7249"/>
                    <a:pt x="3834" y="6490"/>
                  </a:cubicBezTo>
                  <a:lnTo>
                    <a:pt x="4517" y="5975"/>
                  </a:lnTo>
                  <a:lnTo>
                    <a:pt x="4517" y="3145"/>
                  </a:lnTo>
                  <a:cubicBezTo>
                    <a:pt x="4517" y="2051"/>
                    <a:pt x="5400" y="1169"/>
                    <a:pt x="6493" y="1169"/>
                  </a:cubicBezTo>
                  <a:cubicBezTo>
                    <a:pt x="7583" y="1169"/>
                    <a:pt x="8468" y="2051"/>
                    <a:pt x="8468" y="3145"/>
                  </a:cubicBezTo>
                  <a:lnTo>
                    <a:pt x="8468" y="3617"/>
                  </a:lnTo>
                  <a:cubicBezTo>
                    <a:pt x="8743" y="3487"/>
                    <a:pt x="9031" y="3426"/>
                    <a:pt x="9314" y="3426"/>
                  </a:cubicBezTo>
                  <a:cubicBezTo>
                    <a:pt x="10141" y="3426"/>
                    <a:pt x="10923" y="3949"/>
                    <a:pt x="11196" y="4795"/>
                  </a:cubicBezTo>
                  <a:cubicBezTo>
                    <a:pt x="11226" y="4780"/>
                    <a:pt x="11260" y="4771"/>
                    <a:pt x="11293" y="4759"/>
                  </a:cubicBezTo>
                  <a:lnTo>
                    <a:pt x="11293" y="1"/>
                  </a:lnTo>
                  <a:close/>
                </a:path>
              </a:pathLst>
            </a:custGeom>
            <a:solidFill>
              <a:schemeClr val="lt1"/>
            </a:solidFill>
            <a:ln>
              <a:noFill/>
            </a:ln>
          </p:spPr>
          <p:txBody>
            <a:bodyPr anchorCtr="0" anchor="ctr" bIns="147175" lIns="147175" spcFirstLastPara="1" rIns="147175" wrap="square" tIns="147175">
              <a:noAutofit/>
            </a:bodyPr>
            <a:lstStyle/>
            <a:p>
              <a:pPr indent="0" lvl="0" marL="0" rtl="0" algn="l">
                <a:spcBef>
                  <a:spcPts val="0"/>
                </a:spcBef>
                <a:spcAft>
                  <a:spcPts val="0"/>
                </a:spcAft>
                <a:buNone/>
              </a:pPr>
              <a:r>
                <a:t/>
              </a:r>
              <a:endParaRPr sz="2254">
                <a:solidFill>
                  <a:srgbClr val="435D74"/>
                </a:solidFill>
              </a:endParaRPr>
            </a:p>
          </p:txBody>
        </p:sp>
        <p:sp>
          <p:nvSpPr>
            <p:cNvPr id="207" name="Google Shape;207;p22"/>
            <p:cNvSpPr/>
            <p:nvPr/>
          </p:nvSpPr>
          <p:spPr>
            <a:xfrm>
              <a:off x="3907325" y="2620775"/>
              <a:ext cx="282325" cy="56475"/>
            </a:xfrm>
            <a:custGeom>
              <a:rect b="b" l="l" r="r" t="t"/>
              <a:pathLst>
                <a:path extrusionOk="0" h="2259" w="11293">
                  <a:moveTo>
                    <a:pt x="1693" y="0"/>
                  </a:moveTo>
                  <a:cubicBezTo>
                    <a:pt x="756" y="0"/>
                    <a:pt x="1" y="759"/>
                    <a:pt x="1" y="1695"/>
                  </a:cubicBezTo>
                  <a:lnTo>
                    <a:pt x="1" y="2259"/>
                  </a:lnTo>
                  <a:lnTo>
                    <a:pt x="11293" y="2259"/>
                  </a:lnTo>
                  <a:lnTo>
                    <a:pt x="11293" y="1695"/>
                  </a:lnTo>
                  <a:cubicBezTo>
                    <a:pt x="11290" y="759"/>
                    <a:pt x="10534" y="0"/>
                    <a:pt x="9597" y="0"/>
                  </a:cubicBezTo>
                  <a:close/>
                </a:path>
              </a:pathLst>
            </a:custGeom>
            <a:solidFill>
              <a:schemeClr val="lt1"/>
            </a:solidFill>
            <a:ln>
              <a:noFill/>
            </a:ln>
          </p:spPr>
          <p:txBody>
            <a:bodyPr anchorCtr="0" anchor="ctr" bIns="147175" lIns="147175" spcFirstLastPara="1" rIns="147175" wrap="square" tIns="147175">
              <a:noAutofit/>
            </a:bodyPr>
            <a:lstStyle/>
            <a:p>
              <a:pPr indent="0" lvl="0" marL="0" rtl="0" algn="l">
                <a:spcBef>
                  <a:spcPts val="0"/>
                </a:spcBef>
                <a:spcAft>
                  <a:spcPts val="0"/>
                </a:spcAft>
                <a:buNone/>
              </a:pPr>
              <a:r>
                <a:t/>
              </a:r>
              <a:endParaRPr sz="2254">
                <a:solidFill>
                  <a:srgbClr val="435D74"/>
                </a:solidFill>
              </a:endParaRPr>
            </a:p>
          </p:txBody>
        </p:sp>
        <p:sp>
          <p:nvSpPr>
            <p:cNvPr id="208" name="Google Shape;208;p22"/>
            <p:cNvSpPr/>
            <p:nvPr/>
          </p:nvSpPr>
          <p:spPr>
            <a:xfrm>
              <a:off x="3992025" y="2762900"/>
              <a:ext cx="310550" cy="339700"/>
            </a:xfrm>
            <a:custGeom>
              <a:rect b="b" l="l" r="r" t="t"/>
              <a:pathLst>
                <a:path extrusionOk="0" h="13588" w="12422">
                  <a:moveTo>
                    <a:pt x="3105" y="0"/>
                  </a:moveTo>
                  <a:cubicBezTo>
                    <a:pt x="2635" y="0"/>
                    <a:pt x="2259" y="377"/>
                    <a:pt x="2259" y="847"/>
                  </a:cubicBezTo>
                  <a:lnTo>
                    <a:pt x="2259" y="8468"/>
                  </a:lnTo>
                  <a:cubicBezTo>
                    <a:pt x="2259" y="8781"/>
                    <a:pt x="2006" y="9031"/>
                    <a:pt x="1693" y="9031"/>
                  </a:cubicBezTo>
                  <a:cubicBezTo>
                    <a:pt x="1379" y="9031"/>
                    <a:pt x="1129" y="8781"/>
                    <a:pt x="1129" y="8468"/>
                  </a:cubicBezTo>
                  <a:lnTo>
                    <a:pt x="1129" y="5095"/>
                  </a:lnTo>
                  <a:cubicBezTo>
                    <a:pt x="419" y="5622"/>
                    <a:pt x="0" y="6453"/>
                    <a:pt x="0" y="7339"/>
                  </a:cubicBezTo>
                  <a:lnTo>
                    <a:pt x="0" y="8468"/>
                  </a:lnTo>
                  <a:cubicBezTo>
                    <a:pt x="0" y="10052"/>
                    <a:pt x="368" y="11615"/>
                    <a:pt x="1069" y="13036"/>
                  </a:cubicBezTo>
                  <a:cubicBezTo>
                    <a:pt x="1223" y="13346"/>
                    <a:pt x="1322" y="13587"/>
                    <a:pt x="1693" y="13587"/>
                  </a:cubicBezTo>
                  <a:lnTo>
                    <a:pt x="10726" y="13587"/>
                  </a:lnTo>
                  <a:cubicBezTo>
                    <a:pt x="11097" y="13587"/>
                    <a:pt x="11196" y="13346"/>
                    <a:pt x="11350" y="13036"/>
                  </a:cubicBezTo>
                  <a:cubicBezTo>
                    <a:pt x="12051" y="11615"/>
                    <a:pt x="12419" y="10052"/>
                    <a:pt x="12422" y="8468"/>
                  </a:cubicBezTo>
                  <a:lnTo>
                    <a:pt x="12422" y="5363"/>
                  </a:lnTo>
                  <a:cubicBezTo>
                    <a:pt x="12422" y="4894"/>
                    <a:pt x="12042" y="4517"/>
                    <a:pt x="11572" y="4517"/>
                  </a:cubicBezTo>
                  <a:cubicBezTo>
                    <a:pt x="11106" y="4517"/>
                    <a:pt x="10726" y="4894"/>
                    <a:pt x="10726" y="5363"/>
                  </a:cubicBezTo>
                  <a:lnTo>
                    <a:pt x="10726" y="7339"/>
                  </a:lnTo>
                  <a:cubicBezTo>
                    <a:pt x="10726" y="7652"/>
                    <a:pt x="10473" y="7902"/>
                    <a:pt x="10163" y="7902"/>
                  </a:cubicBezTo>
                  <a:cubicBezTo>
                    <a:pt x="9850" y="7902"/>
                    <a:pt x="9597" y="7652"/>
                    <a:pt x="9597" y="7339"/>
                  </a:cubicBezTo>
                  <a:lnTo>
                    <a:pt x="9597" y="6297"/>
                  </a:lnTo>
                  <a:lnTo>
                    <a:pt x="9597" y="4234"/>
                  </a:lnTo>
                  <a:cubicBezTo>
                    <a:pt x="9597" y="3764"/>
                    <a:pt x="9218" y="3388"/>
                    <a:pt x="8751" y="3388"/>
                  </a:cubicBezTo>
                  <a:cubicBezTo>
                    <a:pt x="8281" y="3388"/>
                    <a:pt x="7905" y="3764"/>
                    <a:pt x="7905" y="4234"/>
                  </a:cubicBezTo>
                  <a:lnTo>
                    <a:pt x="7905" y="6210"/>
                  </a:lnTo>
                  <a:cubicBezTo>
                    <a:pt x="7905" y="6523"/>
                    <a:pt x="7652" y="6773"/>
                    <a:pt x="7339" y="6773"/>
                  </a:cubicBezTo>
                  <a:cubicBezTo>
                    <a:pt x="7025" y="6773"/>
                    <a:pt x="6776" y="6523"/>
                    <a:pt x="6776" y="6210"/>
                  </a:cubicBezTo>
                  <a:lnTo>
                    <a:pt x="6776" y="3105"/>
                  </a:lnTo>
                  <a:cubicBezTo>
                    <a:pt x="6776" y="2635"/>
                    <a:pt x="6396" y="2259"/>
                    <a:pt x="5926" y="2259"/>
                  </a:cubicBezTo>
                  <a:cubicBezTo>
                    <a:pt x="5460" y="2259"/>
                    <a:pt x="5080" y="2635"/>
                    <a:pt x="5080" y="3105"/>
                  </a:cubicBezTo>
                  <a:lnTo>
                    <a:pt x="5080" y="6210"/>
                  </a:lnTo>
                  <a:cubicBezTo>
                    <a:pt x="5080" y="6523"/>
                    <a:pt x="4827" y="6773"/>
                    <a:pt x="4517" y="6773"/>
                  </a:cubicBezTo>
                  <a:cubicBezTo>
                    <a:pt x="4204" y="6773"/>
                    <a:pt x="3951" y="6523"/>
                    <a:pt x="3951" y="6210"/>
                  </a:cubicBezTo>
                  <a:lnTo>
                    <a:pt x="3951" y="847"/>
                  </a:lnTo>
                  <a:cubicBezTo>
                    <a:pt x="3951" y="377"/>
                    <a:pt x="3572" y="0"/>
                    <a:pt x="3105" y="0"/>
                  </a:cubicBezTo>
                  <a:close/>
                </a:path>
              </a:pathLst>
            </a:custGeom>
            <a:solidFill>
              <a:schemeClr val="lt1"/>
            </a:solidFill>
            <a:ln>
              <a:noFill/>
            </a:ln>
          </p:spPr>
          <p:txBody>
            <a:bodyPr anchorCtr="0" anchor="ctr" bIns="147175" lIns="147175" spcFirstLastPara="1" rIns="147175" wrap="square" tIns="147175">
              <a:noAutofit/>
            </a:bodyPr>
            <a:lstStyle/>
            <a:p>
              <a:pPr indent="0" lvl="0" marL="0" rtl="0" algn="l">
                <a:spcBef>
                  <a:spcPts val="0"/>
                </a:spcBef>
                <a:spcAft>
                  <a:spcPts val="0"/>
                </a:spcAft>
                <a:buNone/>
              </a:pPr>
              <a:r>
                <a:t/>
              </a:r>
              <a:endParaRPr sz="2254">
                <a:solidFill>
                  <a:srgbClr val="435D74"/>
                </a:solidFill>
              </a:endParaRPr>
            </a:p>
          </p:txBody>
        </p:sp>
      </p:grpSp>
      <p:cxnSp>
        <p:nvCxnSpPr>
          <p:cNvPr id="209" name="Google Shape;209;p22"/>
          <p:cNvCxnSpPr/>
          <p:nvPr/>
        </p:nvCxnSpPr>
        <p:spPr>
          <a:xfrm rot="10800000">
            <a:off x="388316" y="717325"/>
            <a:ext cx="4897200" cy="2100"/>
          </a:xfrm>
          <a:prstGeom prst="straightConnector1">
            <a:avLst/>
          </a:prstGeom>
          <a:noFill/>
          <a:ln cap="flat" cmpd="sng" w="28575">
            <a:solidFill>
              <a:srgbClr val="475B65"/>
            </a:solidFill>
            <a:prstDash val="solid"/>
            <a:round/>
            <a:headEnd len="med" w="med" type="none"/>
            <a:tailEnd len="med" w="med" type="none"/>
          </a:ln>
        </p:spPr>
      </p:cxnSp>
      <p:grpSp>
        <p:nvGrpSpPr>
          <p:cNvPr id="210" name="Google Shape;210;p22"/>
          <p:cNvGrpSpPr/>
          <p:nvPr/>
        </p:nvGrpSpPr>
        <p:grpSpPr>
          <a:xfrm>
            <a:off x="7465605" y="1088633"/>
            <a:ext cx="1381248" cy="1680633"/>
            <a:chOff x="2332275" y="1617275"/>
            <a:chExt cx="1090775" cy="1327200"/>
          </a:xfrm>
        </p:grpSpPr>
        <p:sp>
          <p:nvSpPr>
            <p:cNvPr id="211" name="Google Shape;211;p22"/>
            <p:cNvSpPr/>
            <p:nvPr/>
          </p:nvSpPr>
          <p:spPr>
            <a:xfrm>
              <a:off x="2507425" y="1792400"/>
              <a:ext cx="740375" cy="740375"/>
            </a:xfrm>
            <a:custGeom>
              <a:rect b="b" l="l" r="r" t="t"/>
              <a:pathLst>
                <a:path extrusionOk="0" h="29615" w="29615">
                  <a:moveTo>
                    <a:pt x="14810" y="1"/>
                  </a:moveTo>
                  <a:cubicBezTo>
                    <a:pt x="6631" y="1"/>
                    <a:pt x="1" y="6631"/>
                    <a:pt x="1" y="14809"/>
                  </a:cubicBezTo>
                  <a:cubicBezTo>
                    <a:pt x="1" y="22988"/>
                    <a:pt x="6631" y="29615"/>
                    <a:pt x="14810" y="29615"/>
                  </a:cubicBezTo>
                  <a:cubicBezTo>
                    <a:pt x="22988" y="29615"/>
                    <a:pt x="29615" y="22988"/>
                    <a:pt x="29615" y="14809"/>
                  </a:cubicBezTo>
                  <a:cubicBezTo>
                    <a:pt x="29615" y="6631"/>
                    <a:pt x="22988" y="1"/>
                    <a:pt x="14810" y="1"/>
                  </a:cubicBezTo>
                  <a:close/>
                </a:path>
              </a:pathLst>
            </a:custGeom>
            <a:solidFill>
              <a:srgbClr val="1D4D71"/>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sp>
          <p:nvSpPr>
            <p:cNvPr id="212" name="Google Shape;212;p22"/>
            <p:cNvSpPr/>
            <p:nvPr/>
          </p:nvSpPr>
          <p:spPr>
            <a:xfrm>
              <a:off x="2332275" y="1617275"/>
              <a:ext cx="1090775" cy="1273950"/>
            </a:xfrm>
            <a:custGeom>
              <a:rect b="b" l="l" r="r" t="t"/>
              <a:pathLst>
                <a:path extrusionOk="0" h="50958" w="43631">
                  <a:moveTo>
                    <a:pt x="21816" y="0"/>
                  </a:moveTo>
                  <a:cubicBezTo>
                    <a:pt x="9786" y="0"/>
                    <a:pt x="1" y="9788"/>
                    <a:pt x="1" y="21814"/>
                  </a:cubicBezTo>
                  <a:cubicBezTo>
                    <a:pt x="12" y="22289"/>
                    <a:pt x="402" y="22672"/>
                    <a:pt x="880" y="22672"/>
                  </a:cubicBezTo>
                  <a:cubicBezTo>
                    <a:pt x="1355" y="22672"/>
                    <a:pt x="1745" y="22289"/>
                    <a:pt x="1756" y="21814"/>
                  </a:cubicBezTo>
                  <a:cubicBezTo>
                    <a:pt x="1756" y="10757"/>
                    <a:pt x="10754" y="1755"/>
                    <a:pt x="21812" y="1755"/>
                  </a:cubicBezTo>
                  <a:cubicBezTo>
                    <a:pt x="32869" y="1755"/>
                    <a:pt x="41871" y="10753"/>
                    <a:pt x="41871" y="21814"/>
                  </a:cubicBezTo>
                  <a:cubicBezTo>
                    <a:pt x="41871" y="32872"/>
                    <a:pt x="32873" y="41870"/>
                    <a:pt x="21816" y="41870"/>
                  </a:cubicBezTo>
                  <a:cubicBezTo>
                    <a:pt x="21329" y="41870"/>
                    <a:pt x="20936" y="42263"/>
                    <a:pt x="20936" y="42750"/>
                  </a:cubicBezTo>
                  <a:lnTo>
                    <a:pt x="20936" y="50957"/>
                  </a:lnTo>
                  <a:lnTo>
                    <a:pt x="22691" y="50942"/>
                  </a:lnTo>
                  <a:lnTo>
                    <a:pt x="22691" y="43610"/>
                  </a:lnTo>
                  <a:cubicBezTo>
                    <a:pt x="34317" y="43147"/>
                    <a:pt x="43630" y="33547"/>
                    <a:pt x="43627" y="21814"/>
                  </a:cubicBezTo>
                  <a:cubicBezTo>
                    <a:pt x="43627" y="9785"/>
                    <a:pt x="33842" y="0"/>
                    <a:pt x="21816" y="0"/>
                  </a:cubicBezTo>
                  <a:close/>
                </a:path>
              </a:pathLst>
            </a:custGeom>
            <a:solidFill>
              <a:srgbClr val="1D4D71"/>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sp>
          <p:nvSpPr>
            <p:cNvPr id="213" name="Google Shape;213;p22"/>
            <p:cNvSpPr/>
            <p:nvPr/>
          </p:nvSpPr>
          <p:spPr>
            <a:xfrm>
              <a:off x="2727925" y="2771175"/>
              <a:ext cx="300950" cy="173300"/>
            </a:xfrm>
            <a:custGeom>
              <a:rect b="b" l="l" r="r" t="t"/>
              <a:pathLst>
                <a:path extrusionOk="0" h="6932" w="12038">
                  <a:moveTo>
                    <a:pt x="11088" y="1"/>
                  </a:moveTo>
                  <a:cubicBezTo>
                    <a:pt x="10863" y="1"/>
                    <a:pt x="10637" y="87"/>
                    <a:pt x="10465" y="260"/>
                  </a:cubicBezTo>
                  <a:lnTo>
                    <a:pt x="6869" y="3859"/>
                  </a:lnTo>
                  <a:lnTo>
                    <a:pt x="5982" y="4742"/>
                  </a:lnTo>
                  <a:lnTo>
                    <a:pt x="5110" y="3874"/>
                  </a:lnTo>
                  <a:lnTo>
                    <a:pt x="1496" y="260"/>
                  </a:lnTo>
                  <a:cubicBezTo>
                    <a:pt x="1342" y="153"/>
                    <a:pt x="1165" y="102"/>
                    <a:pt x="990" y="102"/>
                  </a:cubicBezTo>
                  <a:cubicBezTo>
                    <a:pt x="731" y="102"/>
                    <a:pt x="475" y="214"/>
                    <a:pt x="297" y="427"/>
                  </a:cubicBezTo>
                  <a:cubicBezTo>
                    <a:pt x="1" y="783"/>
                    <a:pt x="27" y="1306"/>
                    <a:pt x="353" y="1636"/>
                  </a:cubicBezTo>
                  <a:lnTo>
                    <a:pt x="5388" y="6675"/>
                  </a:lnTo>
                  <a:cubicBezTo>
                    <a:pt x="5561" y="6846"/>
                    <a:pt x="5785" y="6931"/>
                    <a:pt x="6010" y="6931"/>
                  </a:cubicBezTo>
                  <a:cubicBezTo>
                    <a:pt x="6234" y="6931"/>
                    <a:pt x="6459" y="6846"/>
                    <a:pt x="6632" y="6675"/>
                  </a:cubicBezTo>
                  <a:lnTo>
                    <a:pt x="11667" y="1636"/>
                  </a:lnTo>
                  <a:cubicBezTo>
                    <a:pt x="12019" y="1250"/>
                    <a:pt x="12038" y="668"/>
                    <a:pt x="11711" y="260"/>
                  </a:cubicBezTo>
                  <a:cubicBezTo>
                    <a:pt x="11539" y="87"/>
                    <a:pt x="11313" y="1"/>
                    <a:pt x="11088" y="1"/>
                  </a:cubicBezTo>
                  <a:close/>
                </a:path>
              </a:pathLst>
            </a:custGeom>
            <a:solidFill>
              <a:srgbClr val="1D4D71"/>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grpSp>
      <p:grpSp>
        <p:nvGrpSpPr>
          <p:cNvPr id="214" name="Google Shape;214;p22"/>
          <p:cNvGrpSpPr/>
          <p:nvPr/>
        </p:nvGrpSpPr>
        <p:grpSpPr>
          <a:xfrm>
            <a:off x="5724211" y="1088564"/>
            <a:ext cx="1381090" cy="1680633"/>
            <a:chOff x="1285250" y="1617275"/>
            <a:chExt cx="1090650" cy="1327200"/>
          </a:xfrm>
        </p:grpSpPr>
        <p:sp>
          <p:nvSpPr>
            <p:cNvPr id="215" name="Google Shape;215;p22"/>
            <p:cNvSpPr/>
            <p:nvPr/>
          </p:nvSpPr>
          <p:spPr>
            <a:xfrm>
              <a:off x="1460300" y="1792400"/>
              <a:ext cx="740475" cy="740375"/>
            </a:xfrm>
            <a:custGeom>
              <a:rect b="b" l="l" r="r" t="t"/>
              <a:pathLst>
                <a:path extrusionOk="0" h="29615" w="29619">
                  <a:moveTo>
                    <a:pt x="14809" y="1"/>
                  </a:moveTo>
                  <a:cubicBezTo>
                    <a:pt x="6631" y="1"/>
                    <a:pt x="0" y="6631"/>
                    <a:pt x="0" y="14809"/>
                  </a:cubicBezTo>
                  <a:cubicBezTo>
                    <a:pt x="0" y="22988"/>
                    <a:pt x="6631" y="29615"/>
                    <a:pt x="14809" y="29615"/>
                  </a:cubicBezTo>
                  <a:cubicBezTo>
                    <a:pt x="22987" y="29615"/>
                    <a:pt x="29618" y="22988"/>
                    <a:pt x="29618" y="14809"/>
                  </a:cubicBezTo>
                  <a:cubicBezTo>
                    <a:pt x="29618" y="6631"/>
                    <a:pt x="22987" y="1"/>
                    <a:pt x="14809" y="1"/>
                  </a:cubicBezTo>
                  <a:close/>
                </a:path>
              </a:pathLst>
            </a:custGeom>
            <a:solidFill>
              <a:srgbClr val="3F3F3F"/>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sp>
          <p:nvSpPr>
            <p:cNvPr id="216" name="Google Shape;216;p22"/>
            <p:cNvSpPr/>
            <p:nvPr/>
          </p:nvSpPr>
          <p:spPr>
            <a:xfrm>
              <a:off x="1285250" y="1617275"/>
              <a:ext cx="1090650" cy="1273950"/>
            </a:xfrm>
            <a:custGeom>
              <a:rect b="b" l="l" r="r" t="t"/>
              <a:pathLst>
                <a:path extrusionOk="0" h="50958" w="43626">
                  <a:moveTo>
                    <a:pt x="21811" y="0"/>
                  </a:moveTo>
                  <a:cubicBezTo>
                    <a:pt x="9785" y="0"/>
                    <a:pt x="0" y="9788"/>
                    <a:pt x="0" y="21814"/>
                  </a:cubicBezTo>
                  <a:cubicBezTo>
                    <a:pt x="8" y="22289"/>
                    <a:pt x="401" y="22672"/>
                    <a:pt x="876" y="22672"/>
                  </a:cubicBezTo>
                  <a:cubicBezTo>
                    <a:pt x="1355" y="22672"/>
                    <a:pt x="1744" y="22289"/>
                    <a:pt x="1755" y="21814"/>
                  </a:cubicBezTo>
                  <a:cubicBezTo>
                    <a:pt x="1755" y="10757"/>
                    <a:pt x="10754" y="1755"/>
                    <a:pt x="21811" y="1755"/>
                  </a:cubicBezTo>
                  <a:cubicBezTo>
                    <a:pt x="32869" y="1755"/>
                    <a:pt x="41867" y="10753"/>
                    <a:pt x="41867" y="21814"/>
                  </a:cubicBezTo>
                  <a:cubicBezTo>
                    <a:pt x="41871" y="32872"/>
                    <a:pt x="32869" y="41870"/>
                    <a:pt x="21811" y="41870"/>
                  </a:cubicBezTo>
                  <a:cubicBezTo>
                    <a:pt x="21329" y="41870"/>
                    <a:pt x="20932" y="42263"/>
                    <a:pt x="20936" y="42750"/>
                  </a:cubicBezTo>
                  <a:lnTo>
                    <a:pt x="20936" y="50957"/>
                  </a:lnTo>
                  <a:lnTo>
                    <a:pt x="22691" y="50942"/>
                  </a:lnTo>
                  <a:lnTo>
                    <a:pt x="22691" y="43610"/>
                  </a:lnTo>
                  <a:cubicBezTo>
                    <a:pt x="34312" y="43147"/>
                    <a:pt x="43626" y="33547"/>
                    <a:pt x="43626" y="21814"/>
                  </a:cubicBezTo>
                  <a:cubicBezTo>
                    <a:pt x="43626" y="9785"/>
                    <a:pt x="33841" y="0"/>
                    <a:pt x="21811" y="0"/>
                  </a:cubicBezTo>
                  <a:close/>
                </a:path>
              </a:pathLst>
            </a:custGeom>
            <a:solidFill>
              <a:srgbClr val="3F3F3F"/>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sp>
          <p:nvSpPr>
            <p:cNvPr id="217" name="Google Shape;217;p22"/>
            <p:cNvSpPr/>
            <p:nvPr/>
          </p:nvSpPr>
          <p:spPr>
            <a:xfrm>
              <a:off x="1680900" y="2771175"/>
              <a:ext cx="300850" cy="173300"/>
            </a:xfrm>
            <a:custGeom>
              <a:rect b="b" l="l" r="r" t="t"/>
              <a:pathLst>
                <a:path extrusionOk="0" h="6932" w="12034">
                  <a:moveTo>
                    <a:pt x="11086" y="1"/>
                  </a:moveTo>
                  <a:cubicBezTo>
                    <a:pt x="10860" y="1"/>
                    <a:pt x="10635" y="87"/>
                    <a:pt x="10464" y="260"/>
                  </a:cubicBezTo>
                  <a:lnTo>
                    <a:pt x="6865" y="3859"/>
                  </a:lnTo>
                  <a:lnTo>
                    <a:pt x="5978" y="4742"/>
                  </a:lnTo>
                  <a:lnTo>
                    <a:pt x="5110" y="3874"/>
                  </a:lnTo>
                  <a:lnTo>
                    <a:pt x="1495" y="260"/>
                  </a:lnTo>
                  <a:cubicBezTo>
                    <a:pt x="1341" y="153"/>
                    <a:pt x="1165" y="102"/>
                    <a:pt x="989" y="102"/>
                  </a:cubicBezTo>
                  <a:cubicBezTo>
                    <a:pt x="730" y="102"/>
                    <a:pt x="474" y="214"/>
                    <a:pt x="297" y="427"/>
                  </a:cubicBezTo>
                  <a:cubicBezTo>
                    <a:pt x="0" y="783"/>
                    <a:pt x="22" y="1306"/>
                    <a:pt x="349" y="1636"/>
                  </a:cubicBezTo>
                  <a:lnTo>
                    <a:pt x="5388" y="6675"/>
                  </a:lnTo>
                  <a:cubicBezTo>
                    <a:pt x="5559" y="6846"/>
                    <a:pt x="5783" y="6931"/>
                    <a:pt x="6008" y="6931"/>
                  </a:cubicBezTo>
                  <a:cubicBezTo>
                    <a:pt x="6233" y="6931"/>
                    <a:pt x="6458" y="6846"/>
                    <a:pt x="6631" y="6675"/>
                  </a:cubicBezTo>
                  <a:lnTo>
                    <a:pt x="11666" y="1636"/>
                  </a:lnTo>
                  <a:cubicBezTo>
                    <a:pt x="12015" y="1250"/>
                    <a:pt x="12034" y="668"/>
                    <a:pt x="11711" y="260"/>
                  </a:cubicBezTo>
                  <a:cubicBezTo>
                    <a:pt x="11538" y="87"/>
                    <a:pt x="11312" y="1"/>
                    <a:pt x="11086" y="1"/>
                  </a:cubicBezTo>
                  <a:close/>
                </a:path>
              </a:pathLst>
            </a:custGeom>
            <a:solidFill>
              <a:srgbClr val="3F3F3F"/>
            </a:solidFill>
            <a:ln>
              <a:noFill/>
            </a:ln>
          </p:spPr>
          <p:txBody>
            <a:bodyPr anchorCtr="0" anchor="ctr" bIns="292475" lIns="292475" spcFirstLastPara="1" rIns="292475" wrap="square" tIns="292475">
              <a:noAutofit/>
            </a:bodyPr>
            <a:lstStyle/>
            <a:p>
              <a:pPr indent="0" lvl="0" marL="0" rtl="0" algn="l">
                <a:spcBef>
                  <a:spcPts val="0"/>
                </a:spcBef>
                <a:spcAft>
                  <a:spcPts val="0"/>
                </a:spcAft>
                <a:buNone/>
              </a:pPr>
              <a:r>
                <a:t/>
              </a:r>
              <a:endParaRPr sz="866"/>
            </a:p>
          </p:txBody>
        </p:sp>
      </p:grpSp>
      <p:sp>
        <p:nvSpPr>
          <p:cNvPr id="218" name="Google Shape;218;p22"/>
          <p:cNvSpPr txBox="1"/>
          <p:nvPr/>
        </p:nvSpPr>
        <p:spPr>
          <a:xfrm>
            <a:off x="1789857" y="2863605"/>
            <a:ext cx="1962600" cy="372300"/>
          </a:xfrm>
          <a:prstGeom prst="rect">
            <a:avLst/>
          </a:prstGeom>
          <a:noFill/>
          <a:ln>
            <a:noFill/>
          </a:ln>
        </p:spPr>
        <p:txBody>
          <a:bodyPr anchorCtr="0" anchor="t" bIns="84200" lIns="84200" spcFirstLastPara="1" rIns="84200" wrap="square" tIns="84200">
            <a:spAutoFit/>
          </a:bodyPr>
          <a:lstStyle/>
          <a:p>
            <a:pPr indent="0" lvl="0" marL="0" rtl="0" algn="ctr">
              <a:spcBef>
                <a:spcPts val="0"/>
              </a:spcBef>
              <a:spcAft>
                <a:spcPts val="0"/>
              </a:spcAft>
              <a:buNone/>
            </a:pPr>
            <a:r>
              <a:rPr b="1" lang="es-ES" sz="1313">
                <a:solidFill>
                  <a:srgbClr val="262626"/>
                </a:solidFill>
                <a:highlight>
                  <a:srgbClr val="D0E0E3"/>
                </a:highlight>
                <a:latin typeface="Roboto"/>
                <a:ea typeface="Roboto"/>
                <a:cs typeface="Roboto"/>
                <a:sym typeface="Roboto"/>
              </a:rPr>
              <a:t>REGULATORIAS</a:t>
            </a:r>
            <a:endParaRPr b="1" sz="1313">
              <a:solidFill>
                <a:srgbClr val="262626"/>
              </a:solidFill>
              <a:highlight>
                <a:srgbClr val="D0E0E3"/>
              </a:highlight>
              <a:latin typeface="Roboto"/>
              <a:ea typeface="Roboto"/>
              <a:cs typeface="Roboto"/>
              <a:sym typeface="Roboto"/>
            </a:endParaRPr>
          </a:p>
        </p:txBody>
      </p:sp>
      <p:sp>
        <p:nvSpPr>
          <p:cNvPr id="219" name="Google Shape;219;p22"/>
          <p:cNvSpPr txBox="1"/>
          <p:nvPr/>
        </p:nvSpPr>
        <p:spPr>
          <a:xfrm>
            <a:off x="3649303" y="2866918"/>
            <a:ext cx="1962600" cy="372300"/>
          </a:xfrm>
          <a:prstGeom prst="rect">
            <a:avLst/>
          </a:prstGeom>
          <a:noFill/>
          <a:ln>
            <a:noFill/>
          </a:ln>
        </p:spPr>
        <p:txBody>
          <a:bodyPr anchorCtr="0" anchor="t" bIns="84200" lIns="84200" spcFirstLastPara="1" rIns="84200" wrap="square" tIns="84200">
            <a:spAutoFit/>
          </a:bodyPr>
          <a:lstStyle/>
          <a:p>
            <a:pPr indent="0" lvl="0" marL="0" rtl="0" algn="ctr">
              <a:spcBef>
                <a:spcPts val="0"/>
              </a:spcBef>
              <a:spcAft>
                <a:spcPts val="0"/>
              </a:spcAft>
              <a:buNone/>
            </a:pPr>
            <a:r>
              <a:rPr b="1" lang="es-ES" sz="1313">
                <a:solidFill>
                  <a:srgbClr val="262626"/>
                </a:solidFill>
                <a:highlight>
                  <a:srgbClr val="D0E0E3"/>
                </a:highlight>
                <a:latin typeface="Roboto"/>
                <a:ea typeface="Roboto"/>
                <a:cs typeface="Roboto"/>
                <a:sym typeface="Roboto"/>
              </a:rPr>
              <a:t>RE</a:t>
            </a:r>
            <a:r>
              <a:rPr b="1" lang="es-ES" sz="1313">
                <a:solidFill>
                  <a:srgbClr val="262626"/>
                </a:solidFill>
                <a:highlight>
                  <a:srgbClr val="D0E0E3"/>
                </a:highlight>
                <a:latin typeface="Roboto"/>
                <a:ea typeface="Roboto"/>
                <a:cs typeface="Roboto"/>
                <a:sym typeface="Roboto"/>
              </a:rPr>
              <a:t>DISTRIBUTIVAS</a:t>
            </a:r>
            <a:endParaRPr b="1" sz="1313">
              <a:solidFill>
                <a:srgbClr val="262626"/>
              </a:solidFill>
              <a:highlight>
                <a:srgbClr val="D0E0E3"/>
              </a:highlight>
              <a:latin typeface="Roboto"/>
              <a:ea typeface="Roboto"/>
              <a:cs typeface="Roboto"/>
              <a:sym typeface="Roboto"/>
            </a:endParaRPr>
          </a:p>
        </p:txBody>
      </p:sp>
      <p:sp>
        <p:nvSpPr>
          <p:cNvPr id="220" name="Google Shape;220;p22"/>
          <p:cNvSpPr txBox="1"/>
          <p:nvPr/>
        </p:nvSpPr>
        <p:spPr>
          <a:xfrm>
            <a:off x="5449113" y="2862777"/>
            <a:ext cx="1962600" cy="372300"/>
          </a:xfrm>
          <a:prstGeom prst="rect">
            <a:avLst/>
          </a:prstGeom>
          <a:noFill/>
          <a:ln>
            <a:noFill/>
          </a:ln>
        </p:spPr>
        <p:txBody>
          <a:bodyPr anchorCtr="0" anchor="t" bIns="84200" lIns="84200" spcFirstLastPara="1" rIns="84200" wrap="square" tIns="84200">
            <a:spAutoFit/>
          </a:bodyPr>
          <a:lstStyle/>
          <a:p>
            <a:pPr indent="0" lvl="0" marL="0" rtl="0" algn="ctr">
              <a:spcBef>
                <a:spcPts val="0"/>
              </a:spcBef>
              <a:spcAft>
                <a:spcPts val="0"/>
              </a:spcAft>
              <a:buNone/>
            </a:pPr>
            <a:r>
              <a:rPr b="1" lang="es-ES" sz="1313">
                <a:solidFill>
                  <a:srgbClr val="262626"/>
                </a:solidFill>
                <a:highlight>
                  <a:srgbClr val="D0E0E3"/>
                </a:highlight>
                <a:latin typeface="Roboto"/>
                <a:ea typeface="Roboto"/>
                <a:cs typeface="Roboto"/>
                <a:sym typeface="Roboto"/>
              </a:rPr>
              <a:t>CONSTITUYENTES</a:t>
            </a:r>
            <a:endParaRPr b="1" sz="1313">
              <a:solidFill>
                <a:srgbClr val="262626"/>
              </a:solidFill>
              <a:highlight>
                <a:srgbClr val="D0E0E3"/>
              </a:highlight>
              <a:latin typeface="Roboto"/>
              <a:ea typeface="Roboto"/>
              <a:cs typeface="Roboto"/>
              <a:sym typeface="Roboto"/>
            </a:endParaRPr>
          </a:p>
        </p:txBody>
      </p:sp>
      <p:sp>
        <p:nvSpPr>
          <p:cNvPr id="221" name="Google Shape;221;p22"/>
          <p:cNvSpPr txBox="1"/>
          <p:nvPr/>
        </p:nvSpPr>
        <p:spPr>
          <a:xfrm>
            <a:off x="7114746" y="2866090"/>
            <a:ext cx="1962600" cy="372300"/>
          </a:xfrm>
          <a:prstGeom prst="rect">
            <a:avLst/>
          </a:prstGeom>
          <a:noFill/>
          <a:ln>
            <a:noFill/>
          </a:ln>
        </p:spPr>
        <p:txBody>
          <a:bodyPr anchorCtr="0" anchor="t" bIns="84200" lIns="84200" spcFirstLastPara="1" rIns="84200" wrap="square" tIns="84200">
            <a:spAutoFit/>
          </a:bodyPr>
          <a:lstStyle/>
          <a:p>
            <a:pPr indent="0" lvl="0" marL="0" rtl="0" algn="ctr">
              <a:spcBef>
                <a:spcPts val="0"/>
              </a:spcBef>
              <a:spcAft>
                <a:spcPts val="0"/>
              </a:spcAft>
              <a:buNone/>
            </a:pPr>
            <a:r>
              <a:rPr b="1" lang="es-ES" sz="1313">
                <a:solidFill>
                  <a:srgbClr val="262626"/>
                </a:solidFill>
                <a:highlight>
                  <a:srgbClr val="D0E0E3"/>
                </a:highlight>
                <a:latin typeface="Roboto"/>
                <a:ea typeface="Roboto"/>
                <a:cs typeface="Roboto"/>
                <a:sym typeface="Roboto"/>
              </a:rPr>
              <a:t>SIMBÓLICAS</a:t>
            </a:r>
            <a:endParaRPr b="1" sz="1313">
              <a:solidFill>
                <a:srgbClr val="262626"/>
              </a:solidFill>
              <a:highlight>
                <a:srgbClr val="D0E0E3"/>
              </a:highlight>
              <a:latin typeface="Roboto"/>
              <a:ea typeface="Roboto"/>
              <a:cs typeface="Roboto"/>
              <a:sym typeface="Roboto"/>
            </a:endParaRPr>
          </a:p>
        </p:txBody>
      </p:sp>
      <p:sp>
        <p:nvSpPr>
          <p:cNvPr id="222" name="Google Shape;222;p22"/>
          <p:cNvSpPr/>
          <p:nvPr/>
        </p:nvSpPr>
        <p:spPr>
          <a:xfrm>
            <a:off x="2091573" y="3359211"/>
            <a:ext cx="1847400" cy="1412100"/>
          </a:xfrm>
          <a:prstGeom prst="rect">
            <a:avLst/>
          </a:prstGeom>
          <a:noFill/>
          <a:ln>
            <a:noFill/>
          </a:ln>
        </p:spPr>
        <p:txBody>
          <a:bodyPr anchorCtr="0" anchor="t" bIns="42075" lIns="84200" spcFirstLastPara="1" rIns="84200" wrap="square" tIns="42075">
            <a:noAutofit/>
          </a:bodyPr>
          <a:lstStyle/>
          <a:p>
            <a:pPr indent="0" lvl="0" marL="0" marR="0" rtl="0" algn="l">
              <a:lnSpc>
                <a:spcPct val="100000"/>
              </a:lnSpc>
              <a:spcBef>
                <a:spcPts val="0"/>
              </a:spcBef>
              <a:spcAft>
                <a:spcPts val="0"/>
              </a:spcAft>
              <a:buNone/>
            </a:pPr>
            <a:r>
              <a:rPr lang="es-ES" sz="1221">
                <a:solidFill>
                  <a:srgbClr val="08204C"/>
                </a:solidFill>
                <a:latin typeface="Roboto Medium"/>
                <a:ea typeface="Roboto Medium"/>
                <a:cs typeface="Roboto Medium"/>
                <a:sym typeface="Roboto Medium"/>
              </a:rPr>
              <a:t>-Restricciones y limitaciones a conductas</a:t>
            </a:r>
            <a:endParaRPr i="0" sz="1221" u="none" cap="none" strike="noStrike">
              <a:solidFill>
                <a:srgbClr val="08204C"/>
              </a:solidFill>
              <a:latin typeface="Roboto Medium"/>
              <a:ea typeface="Roboto Medium"/>
              <a:cs typeface="Roboto Medium"/>
              <a:sym typeface="Roboto Medium"/>
            </a:endParaRPr>
          </a:p>
        </p:txBody>
      </p:sp>
      <p:sp>
        <p:nvSpPr>
          <p:cNvPr id="223" name="Google Shape;223;p22"/>
          <p:cNvSpPr/>
          <p:nvPr/>
        </p:nvSpPr>
        <p:spPr>
          <a:xfrm>
            <a:off x="3869021" y="3355070"/>
            <a:ext cx="1847400" cy="1412100"/>
          </a:xfrm>
          <a:prstGeom prst="rect">
            <a:avLst/>
          </a:prstGeom>
          <a:noFill/>
          <a:ln>
            <a:noFill/>
          </a:ln>
        </p:spPr>
        <p:txBody>
          <a:bodyPr anchorCtr="0" anchor="t" bIns="42075" lIns="84200" spcFirstLastPara="1" rIns="84200" wrap="square" tIns="42075">
            <a:noAutofit/>
          </a:bodyPr>
          <a:lstStyle/>
          <a:p>
            <a:pPr indent="0" lvl="0" marL="0" marR="0" rtl="0" algn="l">
              <a:lnSpc>
                <a:spcPct val="100000"/>
              </a:lnSpc>
              <a:spcBef>
                <a:spcPts val="0"/>
              </a:spcBef>
              <a:spcAft>
                <a:spcPts val="0"/>
              </a:spcAft>
              <a:buNone/>
            </a:pPr>
            <a:r>
              <a:rPr lang="es-ES" sz="1221">
                <a:solidFill>
                  <a:srgbClr val="08204C"/>
                </a:solidFill>
                <a:latin typeface="Roboto Medium"/>
                <a:ea typeface="Roboto Medium"/>
                <a:cs typeface="Roboto Medium"/>
                <a:sym typeface="Roboto Medium"/>
              </a:rPr>
              <a:t>-Disminuyen desigualdades, sociales y </a:t>
            </a:r>
            <a:r>
              <a:rPr lang="es-ES" sz="1221">
                <a:solidFill>
                  <a:srgbClr val="08204C"/>
                </a:solidFill>
                <a:latin typeface="Roboto Medium"/>
                <a:ea typeface="Roboto Medium"/>
                <a:cs typeface="Roboto Medium"/>
                <a:sym typeface="Roboto Medium"/>
              </a:rPr>
              <a:t>económicas</a:t>
            </a:r>
            <a:endParaRPr i="0" sz="1221" u="none" cap="none" strike="noStrike">
              <a:solidFill>
                <a:srgbClr val="08204C"/>
              </a:solidFill>
              <a:latin typeface="Roboto Medium"/>
              <a:ea typeface="Roboto Medium"/>
              <a:cs typeface="Roboto Medium"/>
              <a:sym typeface="Roboto Medium"/>
            </a:endParaRPr>
          </a:p>
        </p:txBody>
      </p:sp>
      <p:sp>
        <p:nvSpPr>
          <p:cNvPr id="224" name="Google Shape;224;p22"/>
          <p:cNvSpPr/>
          <p:nvPr/>
        </p:nvSpPr>
        <p:spPr>
          <a:xfrm>
            <a:off x="5653923" y="3358383"/>
            <a:ext cx="1847400" cy="1412100"/>
          </a:xfrm>
          <a:prstGeom prst="rect">
            <a:avLst/>
          </a:prstGeom>
          <a:noFill/>
          <a:ln>
            <a:noFill/>
          </a:ln>
        </p:spPr>
        <p:txBody>
          <a:bodyPr anchorCtr="0" anchor="t" bIns="42075" lIns="84200" spcFirstLastPara="1" rIns="84200" wrap="square" tIns="42075">
            <a:noAutofit/>
          </a:bodyPr>
          <a:lstStyle/>
          <a:p>
            <a:pPr indent="0" lvl="0" marL="0" marR="0" rtl="0" algn="l">
              <a:lnSpc>
                <a:spcPct val="100000"/>
              </a:lnSpc>
              <a:spcBef>
                <a:spcPts val="0"/>
              </a:spcBef>
              <a:spcAft>
                <a:spcPts val="0"/>
              </a:spcAft>
              <a:buNone/>
            </a:pPr>
            <a:r>
              <a:rPr lang="es-ES" sz="1221">
                <a:solidFill>
                  <a:srgbClr val="08204C"/>
                </a:solidFill>
                <a:latin typeface="Roboto Medium"/>
                <a:ea typeface="Roboto Medium"/>
                <a:cs typeface="Roboto Medium"/>
                <a:sym typeface="Roboto Medium"/>
              </a:rPr>
              <a:t>-Definen y regulan estructuras de gobierno y autoridad</a:t>
            </a:r>
            <a:endParaRPr i="0" sz="1221" u="none" cap="none" strike="noStrike">
              <a:solidFill>
                <a:srgbClr val="08204C"/>
              </a:solidFill>
              <a:latin typeface="Roboto Medium"/>
              <a:ea typeface="Roboto Medium"/>
              <a:cs typeface="Roboto Medium"/>
              <a:sym typeface="Roboto Medium"/>
            </a:endParaRPr>
          </a:p>
        </p:txBody>
      </p:sp>
      <p:sp>
        <p:nvSpPr>
          <p:cNvPr id="225" name="Google Shape;225;p22"/>
          <p:cNvSpPr/>
          <p:nvPr/>
        </p:nvSpPr>
        <p:spPr>
          <a:xfrm>
            <a:off x="7550641" y="3346788"/>
            <a:ext cx="1847400" cy="1412100"/>
          </a:xfrm>
          <a:prstGeom prst="rect">
            <a:avLst/>
          </a:prstGeom>
          <a:noFill/>
          <a:ln>
            <a:noFill/>
          </a:ln>
        </p:spPr>
        <p:txBody>
          <a:bodyPr anchorCtr="0" anchor="t" bIns="42075" lIns="84200" spcFirstLastPara="1" rIns="84200" wrap="square" tIns="42075">
            <a:noAutofit/>
          </a:bodyPr>
          <a:lstStyle/>
          <a:p>
            <a:pPr indent="0" lvl="0" marL="0" marR="0" rtl="0" algn="l">
              <a:lnSpc>
                <a:spcPct val="100000"/>
              </a:lnSpc>
              <a:spcBef>
                <a:spcPts val="0"/>
              </a:spcBef>
              <a:spcAft>
                <a:spcPts val="0"/>
              </a:spcAft>
              <a:buNone/>
            </a:pPr>
            <a:r>
              <a:rPr lang="es-ES" sz="1221">
                <a:solidFill>
                  <a:srgbClr val="08204C"/>
                </a:solidFill>
                <a:latin typeface="Roboto Medium"/>
                <a:ea typeface="Roboto Medium"/>
                <a:cs typeface="Roboto Medium"/>
                <a:sym typeface="Roboto Medium"/>
              </a:rPr>
              <a:t>-Fomentan identidad, pertenencia y </a:t>
            </a:r>
            <a:endParaRPr sz="1221">
              <a:solidFill>
                <a:srgbClr val="08204C"/>
              </a:solidFill>
              <a:latin typeface="Roboto Medium"/>
              <a:ea typeface="Roboto Medium"/>
              <a:cs typeface="Roboto Medium"/>
              <a:sym typeface="Roboto Medium"/>
            </a:endParaRPr>
          </a:p>
          <a:p>
            <a:pPr indent="0" lvl="0" marL="0" marR="0" rtl="0" algn="l">
              <a:lnSpc>
                <a:spcPct val="100000"/>
              </a:lnSpc>
              <a:spcBef>
                <a:spcPts val="0"/>
              </a:spcBef>
              <a:spcAft>
                <a:spcPts val="0"/>
              </a:spcAft>
              <a:buNone/>
            </a:pPr>
            <a:r>
              <a:rPr lang="es-ES" sz="1221">
                <a:solidFill>
                  <a:srgbClr val="08204C"/>
                </a:solidFill>
                <a:latin typeface="Roboto Medium"/>
                <a:ea typeface="Roboto Medium"/>
                <a:cs typeface="Roboto Medium"/>
                <a:sym typeface="Roboto Medium"/>
              </a:rPr>
              <a:t>vínculos con el </a:t>
            </a:r>
            <a:endParaRPr sz="1221">
              <a:solidFill>
                <a:srgbClr val="08204C"/>
              </a:solidFill>
              <a:latin typeface="Roboto Medium"/>
              <a:ea typeface="Roboto Medium"/>
              <a:cs typeface="Roboto Medium"/>
              <a:sym typeface="Roboto Medium"/>
            </a:endParaRPr>
          </a:p>
          <a:p>
            <a:pPr indent="0" lvl="0" marL="0" marR="0" rtl="0" algn="l">
              <a:lnSpc>
                <a:spcPct val="100000"/>
              </a:lnSpc>
              <a:spcBef>
                <a:spcPts val="0"/>
              </a:spcBef>
              <a:spcAft>
                <a:spcPts val="0"/>
              </a:spcAft>
              <a:buNone/>
            </a:pPr>
            <a:r>
              <a:rPr lang="es-ES" sz="1221">
                <a:solidFill>
                  <a:srgbClr val="08204C"/>
                </a:solidFill>
                <a:latin typeface="Roboto Medium"/>
                <a:ea typeface="Roboto Medium"/>
                <a:cs typeface="Roboto Medium"/>
                <a:sym typeface="Roboto Medium"/>
              </a:rPr>
              <a:t>territorio y el </a:t>
            </a:r>
            <a:endParaRPr sz="1221">
              <a:solidFill>
                <a:srgbClr val="08204C"/>
              </a:solidFill>
              <a:latin typeface="Roboto Medium"/>
              <a:ea typeface="Roboto Medium"/>
              <a:cs typeface="Roboto Medium"/>
              <a:sym typeface="Roboto Medium"/>
            </a:endParaRPr>
          </a:p>
          <a:p>
            <a:pPr indent="0" lvl="0" marL="0" marR="0" rtl="0" algn="l">
              <a:lnSpc>
                <a:spcPct val="100000"/>
              </a:lnSpc>
              <a:spcBef>
                <a:spcPts val="0"/>
              </a:spcBef>
              <a:spcAft>
                <a:spcPts val="0"/>
              </a:spcAft>
              <a:buNone/>
            </a:pPr>
            <a:r>
              <a:rPr lang="es-ES" sz="1221">
                <a:solidFill>
                  <a:srgbClr val="08204C"/>
                </a:solidFill>
                <a:latin typeface="Roboto Medium"/>
                <a:ea typeface="Roboto Medium"/>
                <a:cs typeface="Roboto Medium"/>
                <a:sym typeface="Roboto Medium"/>
              </a:rPr>
              <a:t>gobierno</a:t>
            </a:r>
            <a:endParaRPr i="0" sz="1221" u="none" cap="none" strike="noStrike">
              <a:solidFill>
                <a:srgbClr val="08204C"/>
              </a:solidFill>
              <a:latin typeface="Roboto Medium"/>
              <a:ea typeface="Roboto Medium"/>
              <a:cs typeface="Roboto Medium"/>
              <a:sym typeface="Roboto Medium"/>
            </a:endParaRPr>
          </a:p>
        </p:txBody>
      </p:sp>
      <p:grpSp>
        <p:nvGrpSpPr>
          <p:cNvPr id="226" name="Google Shape;226;p22"/>
          <p:cNvGrpSpPr/>
          <p:nvPr/>
        </p:nvGrpSpPr>
        <p:grpSpPr>
          <a:xfrm>
            <a:off x="655074" y="1508658"/>
            <a:ext cx="582172" cy="510288"/>
            <a:chOff x="1781317" y="3391400"/>
            <a:chExt cx="367255" cy="282364"/>
          </a:xfrm>
        </p:grpSpPr>
        <p:sp>
          <p:nvSpPr>
            <p:cNvPr id="227" name="Google Shape;227;p22"/>
            <p:cNvSpPr/>
            <p:nvPr/>
          </p:nvSpPr>
          <p:spPr>
            <a:xfrm>
              <a:off x="1901061" y="3639610"/>
              <a:ext cx="11013" cy="33772"/>
            </a:xfrm>
            <a:custGeom>
              <a:rect b="b" l="l" r="r" t="t"/>
              <a:pathLst>
                <a:path extrusionOk="0" h="1061" w="346">
                  <a:moveTo>
                    <a:pt x="167" y="1"/>
                  </a:moveTo>
                  <a:cubicBezTo>
                    <a:pt x="72" y="1"/>
                    <a:pt x="1" y="72"/>
                    <a:pt x="1" y="167"/>
                  </a:cubicBezTo>
                  <a:lnTo>
                    <a:pt x="1" y="894"/>
                  </a:lnTo>
                  <a:cubicBezTo>
                    <a:pt x="1" y="977"/>
                    <a:pt x="72" y="1060"/>
                    <a:pt x="167" y="1060"/>
                  </a:cubicBezTo>
                  <a:cubicBezTo>
                    <a:pt x="251" y="1060"/>
                    <a:pt x="334" y="977"/>
                    <a:pt x="334" y="894"/>
                  </a:cubicBezTo>
                  <a:lnTo>
                    <a:pt x="334" y="167"/>
                  </a:lnTo>
                  <a:cubicBezTo>
                    <a:pt x="346" y="72"/>
                    <a:pt x="274" y="1"/>
                    <a:pt x="167" y="1"/>
                  </a:cubicBezTo>
                  <a:close/>
                </a:path>
              </a:pathLst>
            </a:custGeom>
            <a:solidFill>
              <a:srgbClr val="F2F2F2"/>
            </a:solidFill>
            <a:ln>
              <a:noFill/>
            </a:ln>
          </p:spPr>
          <p:txBody>
            <a:bodyPr anchorCtr="0" anchor="ctr" bIns="67800" lIns="67800" spcFirstLastPara="1" rIns="67800" wrap="square" tIns="67800">
              <a:noAutofit/>
            </a:bodyPr>
            <a:lstStyle/>
            <a:p>
              <a:pPr indent="0" lvl="0" marL="0" rtl="0" algn="l">
                <a:spcBef>
                  <a:spcPts val="0"/>
                </a:spcBef>
                <a:spcAft>
                  <a:spcPts val="0"/>
                </a:spcAft>
                <a:buNone/>
              </a:pPr>
              <a:r>
                <a:t/>
              </a:r>
              <a:endParaRPr/>
            </a:p>
          </p:txBody>
        </p:sp>
        <p:sp>
          <p:nvSpPr>
            <p:cNvPr id="228" name="Google Shape;228;p22"/>
            <p:cNvSpPr/>
            <p:nvPr/>
          </p:nvSpPr>
          <p:spPr>
            <a:xfrm>
              <a:off x="2016668" y="3639610"/>
              <a:ext cx="10631" cy="33772"/>
            </a:xfrm>
            <a:custGeom>
              <a:rect b="b" l="l" r="r" t="t"/>
              <a:pathLst>
                <a:path extrusionOk="0" h="1061" w="334">
                  <a:moveTo>
                    <a:pt x="167" y="1"/>
                  </a:moveTo>
                  <a:cubicBezTo>
                    <a:pt x="71" y="1"/>
                    <a:pt x="0" y="72"/>
                    <a:pt x="0" y="167"/>
                  </a:cubicBezTo>
                  <a:lnTo>
                    <a:pt x="0" y="894"/>
                  </a:lnTo>
                  <a:cubicBezTo>
                    <a:pt x="0" y="977"/>
                    <a:pt x="71" y="1060"/>
                    <a:pt x="167" y="1060"/>
                  </a:cubicBezTo>
                  <a:cubicBezTo>
                    <a:pt x="250" y="1060"/>
                    <a:pt x="333" y="977"/>
                    <a:pt x="333" y="894"/>
                  </a:cubicBezTo>
                  <a:lnTo>
                    <a:pt x="333" y="167"/>
                  </a:lnTo>
                  <a:cubicBezTo>
                    <a:pt x="333" y="72"/>
                    <a:pt x="250" y="1"/>
                    <a:pt x="167" y="1"/>
                  </a:cubicBezTo>
                  <a:close/>
                </a:path>
              </a:pathLst>
            </a:custGeom>
            <a:solidFill>
              <a:srgbClr val="F2F2F2"/>
            </a:solidFill>
            <a:ln>
              <a:noFill/>
            </a:ln>
          </p:spPr>
          <p:txBody>
            <a:bodyPr anchorCtr="0" anchor="ctr" bIns="67800" lIns="67800" spcFirstLastPara="1" rIns="67800" wrap="square" tIns="67800">
              <a:noAutofit/>
            </a:bodyPr>
            <a:lstStyle/>
            <a:p>
              <a:pPr indent="0" lvl="0" marL="0" rtl="0" algn="l">
                <a:spcBef>
                  <a:spcPts val="0"/>
                </a:spcBef>
                <a:spcAft>
                  <a:spcPts val="0"/>
                </a:spcAft>
                <a:buNone/>
              </a:pPr>
              <a:r>
                <a:t/>
              </a:r>
              <a:endParaRPr/>
            </a:p>
          </p:txBody>
        </p:sp>
        <p:sp>
          <p:nvSpPr>
            <p:cNvPr id="229" name="Google Shape;229;p22"/>
            <p:cNvSpPr/>
            <p:nvPr/>
          </p:nvSpPr>
          <p:spPr>
            <a:xfrm>
              <a:off x="1820340" y="3518720"/>
              <a:ext cx="46281" cy="16329"/>
            </a:xfrm>
            <a:custGeom>
              <a:rect b="b" l="l" r="r" t="t"/>
              <a:pathLst>
                <a:path extrusionOk="0" h="513" w="1454">
                  <a:moveTo>
                    <a:pt x="167" y="1"/>
                  </a:moveTo>
                  <a:cubicBezTo>
                    <a:pt x="84" y="1"/>
                    <a:pt x="1" y="72"/>
                    <a:pt x="1" y="167"/>
                  </a:cubicBezTo>
                  <a:cubicBezTo>
                    <a:pt x="1" y="251"/>
                    <a:pt x="84" y="334"/>
                    <a:pt x="167" y="334"/>
                  </a:cubicBezTo>
                  <a:cubicBezTo>
                    <a:pt x="370" y="334"/>
                    <a:pt x="917" y="358"/>
                    <a:pt x="1179" y="489"/>
                  </a:cubicBezTo>
                  <a:cubicBezTo>
                    <a:pt x="1215" y="513"/>
                    <a:pt x="1227" y="513"/>
                    <a:pt x="1263" y="513"/>
                  </a:cubicBezTo>
                  <a:cubicBezTo>
                    <a:pt x="1310" y="513"/>
                    <a:pt x="1382" y="477"/>
                    <a:pt x="1406" y="417"/>
                  </a:cubicBezTo>
                  <a:cubicBezTo>
                    <a:pt x="1453" y="346"/>
                    <a:pt x="1417" y="239"/>
                    <a:pt x="1334" y="191"/>
                  </a:cubicBezTo>
                  <a:cubicBezTo>
                    <a:pt x="941" y="1"/>
                    <a:pt x="203" y="1"/>
                    <a:pt x="167" y="1"/>
                  </a:cubicBezTo>
                  <a:close/>
                </a:path>
              </a:pathLst>
            </a:custGeom>
            <a:solidFill>
              <a:srgbClr val="F2F2F2"/>
            </a:solidFill>
            <a:ln>
              <a:noFill/>
            </a:ln>
          </p:spPr>
          <p:txBody>
            <a:bodyPr anchorCtr="0" anchor="ctr" bIns="67800" lIns="67800" spcFirstLastPara="1" rIns="67800" wrap="square" tIns="67800">
              <a:noAutofit/>
            </a:bodyPr>
            <a:lstStyle/>
            <a:p>
              <a:pPr indent="0" lvl="0" marL="0" rtl="0" algn="l">
                <a:spcBef>
                  <a:spcPts val="0"/>
                </a:spcBef>
                <a:spcAft>
                  <a:spcPts val="0"/>
                </a:spcAft>
                <a:buNone/>
              </a:pPr>
              <a:r>
                <a:t/>
              </a:r>
              <a:endParaRPr/>
            </a:p>
          </p:txBody>
        </p:sp>
        <p:sp>
          <p:nvSpPr>
            <p:cNvPr id="230" name="Google Shape;230;p22"/>
            <p:cNvSpPr/>
            <p:nvPr/>
          </p:nvSpPr>
          <p:spPr>
            <a:xfrm>
              <a:off x="1802898" y="3628247"/>
              <a:ext cx="11045" cy="45135"/>
            </a:xfrm>
            <a:custGeom>
              <a:rect b="b" l="l" r="r" t="t"/>
              <a:pathLst>
                <a:path extrusionOk="0" h="1418" w="347">
                  <a:moveTo>
                    <a:pt x="168" y="1"/>
                  </a:moveTo>
                  <a:cubicBezTo>
                    <a:pt x="72" y="1"/>
                    <a:pt x="1" y="72"/>
                    <a:pt x="1" y="167"/>
                  </a:cubicBezTo>
                  <a:lnTo>
                    <a:pt x="1" y="1251"/>
                  </a:lnTo>
                  <a:cubicBezTo>
                    <a:pt x="1" y="1334"/>
                    <a:pt x="72" y="1417"/>
                    <a:pt x="168" y="1417"/>
                  </a:cubicBezTo>
                  <a:cubicBezTo>
                    <a:pt x="263" y="1417"/>
                    <a:pt x="334" y="1334"/>
                    <a:pt x="334" y="1251"/>
                  </a:cubicBezTo>
                  <a:lnTo>
                    <a:pt x="334" y="167"/>
                  </a:lnTo>
                  <a:cubicBezTo>
                    <a:pt x="346" y="72"/>
                    <a:pt x="275" y="1"/>
                    <a:pt x="168" y="1"/>
                  </a:cubicBezTo>
                  <a:close/>
                </a:path>
              </a:pathLst>
            </a:custGeom>
            <a:solidFill>
              <a:srgbClr val="F2F2F2"/>
            </a:solidFill>
            <a:ln>
              <a:noFill/>
            </a:ln>
          </p:spPr>
          <p:txBody>
            <a:bodyPr anchorCtr="0" anchor="ctr" bIns="67800" lIns="67800" spcFirstLastPara="1" rIns="67800" wrap="square" tIns="67800">
              <a:noAutofit/>
            </a:bodyPr>
            <a:lstStyle/>
            <a:p>
              <a:pPr indent="0" lvl="0" marL="0" rtl="0" algn="l">
                <a:spcBef>
                  <a:spcPts val="0"/>
                </a:spcBef>
                <a:spcAft>
                  <a:spcPts val="0"/>
                </a:spcAft>
                <a:buNone/>
              </a:pPr>
              <a:r>
                <a:t/>
              </a:r>
              <a:endParaRPr/>
            </a:p>
          </p:txBody>
        </p:sp>
        <p:sp>
          <p:nvSpPr>
            <p:cNvPr id="231" name="Google Shape;231;p22"/>
            <p:cNvSpPr/>
            <p:nvPr/>
          </p:nvSpPr>
          <p:spPr>
            <a:xfrm>
              <a:off x="1781317" y="3391400"/>
              <a:ext cx="367255" cy="282364"/>
            </a:xfrm>
            <a:custGeom>
              <a:rect b="b" l="l" r="r" t="t"/>
              <a:pathLst>
                <a:path extrusionOk="0" h="8871" w="11538">
                  <a:moveTo>
                    <a:pt x="9728" y="2703"/>
                  </a:moveTo>
                  <a:cubicBezTo>
                    <a:pt x="10049" y="2703"/>
                    <a:pt x="10287" y="2917"/>
                    <a:pt x="10287" y="3167"/>
                  </a:cubicBezTo>
                  <a:lnTo>
                    <a:pt x="10287" y="3203"/>
                  </a:lnTo>
                  <a:cubicBezTo>
                    <a:pt x="10121" y="3120"/>
                    <a:pt x="9930" y="3096"/>
                    <a:pt x="9728" y="3096"/>
                  </a:cubicBezTo>
                  <a:cubicBezTo>
                    <a:pt x="9537" y="3096"/>
                    <a:pt x="9347" y="3143"/>
                    <a:pt x="9180" y="3203"/>
                  </a:cubicBezTo>
                  <a:lnTo>
                    <a:pt x="9180" y="3167"/>
                  </a:lnTo>
                  <a:cubicBezTo>
                    <a:pt x="9180" y="2917"/>
                    <a:pt x="9430" y="2703"/>
                    <a:pt x="9728" y="2703"/>
                  </a:cubicBezTo>
                  <a:close/>
                  <a:moveTo>
                    <a:pt x="9728" y="3405"/>
                  </a:moveTo>
                  <a:cubicBezTo>
                    <a:pt x="10347" y="3405"/>
                    <a:pt x="10835" y="3893"/>
                    <a:pt x="10835" y="4513"/>
                  </a:cubicBezTo>
                  <a:cubicBezTo>
                    <a:pt x="10835" y="4632"/>
                    <a:pt x="10811" y="4751"/>
                    <a:pt x="10775" y="4846"/>
                  </a:cubicBezTo>
                  <a:cubicBezTo>
                    <a:pt x="10299" y="4358"/>
                    <a:pt x="9454" y="4167"/>
                    <a:pt x="9406" y="4167"/>
                  </a:cubicBezTo>
                  <a:cubicBezTo>
                    <a:pt x="9392" y="4160"/>
                    <a:pt x="9377" y="4157"/>
                    <a:pt x="9362" y="4157"/>
                  </a:cubicBezTo>
                  <a:cubicBezTo>
                    <a:pt x="9325" y="4157"/>
                    <a:pt x="9285" y="4174"/>
                    <a:pt x="9251" y="4191"/>
                  </a:cubicBezTo>
                  <a:cubicBezTo>
                    <a:pt x="9216" y="4227"/>
                    <a:pt x="9192" y="4274"/>
                    <a:pt x="9192" y="4334"/>
                  </a:cubicBezTo>
                  <a:cubicBezTo>
                    <a:pt x="9192" y="4334"/>
                    <a:pt x="9180" y="4441"/>
                    <a:pt x="9061" y="4572"/>
                  </a:cubicBezTo>
                  <a:cubicBezTo>
                    <a:pt x="9001" y="4632"/>
                    <a:pt x="9001" y="4751"/>
                    <a:pt x="9061" y="4810"/>
                  </a:cubicBezTo>
                  <a:cubicBezTo>
                    <a:pt x="9091" y="4840"/>
                    <a:pt x="9135" y="4855"/>
                    <a:pt x="9180" y="4855"/>
                  </a:cubicBezTo>
                  <a:cubicBezTo>
                    <a:pt x="9225" y="4855"/>
                    <a:pt x="9269" y="4840"/>
                    <a:pt x="9299" y="4810"/>
                  </a:cubicBezTo>
                  <a:cubicBezTo>
                    <a:pt x="9394" y="4715"/>
                    <a:pt x="9454" y="4608"/>
                    <a:pt x="9478" y="4536"/>
                  </a:cubicBezTo>
                  <a:cubicBezTo>
                    <a:pt x="9763" y="4632"/>
                    <a:pt x="10359" y="4834"/>
                    <a:pt x="10621" y="5203"/>
                  </a:cubicBezTo>
                  <a:cubicBezTo>
                    <a:pt x="10561" y="5668"/>
                    <a:pt x="10192" y="5977"/>
                    <a:pt x="9728" y="5977"/>
                  </a:cubicBezTo>
                  <a:cubicBezTo>
                    <a:pt x="9251" y="5977"/>
                    <a:pt x="8870" y="5620"/>
                    <a:pt x="8823" y="5167"/>
                  </a:cubicBezTo>
                  <a:cubicBezTo>
                    <a:pt x="8823" y="5132"/>
                    <a:pt x="8811" y="5120"/>
                    <a:pt x="8799" y="5084"/>
                  </a:cubicBezTo>
                  <a:cubicBezTo>
                    <a:pt x="8692" y="4906"/>
                    <a:pt x="8632" y="4715"/>
                    <a:pt x="8632" y="4513"/>
                  </a:cubicBezTo>
                  <a:cubicBezTo>
                    <a:pt x="8632" y="3893"/>
                    <a:pt x="9120" y="3405"/>
                    <a:pt x="9728" y="3405"/>
                  </a:cubicBezTo>
                  <a:close/>
                  <a:moveTo>
                    <a:pt x="3048" y="3405"/>
                  </a:moveTo>
                  <a:lnTo>
                    <a:pt x="3048" y="4108"/>
                  </a:lnTo>
                  <a:cubicBezTo>
                    <a:pt x="3048" y="4227"/>
                    <a:pt x="3024" y="4334"/>
                    <a:pt x="2977" y="4429"/>
                  </a:cubicBezTo>
                  <a:lnTo>
                    <a:pt x="2882" y="4608"/>
                  </a:lnTo>
                  <a:cubicBezTo>
                    <a:pt x="2870" y="4644"/>
                    <a:pt x="2870" y="4655"/>
                    <a:pt x="2870" y="4691"/>
                  </a:cubicBezTo>
                  <a:lnTo>
                    <a:pt x="2870" y="5048"/>
                  </a:lnTo>
                  <a:cubicBezTo>
                    <a:pt x="2870" y="5298"/>
                    <a:pt x="2763" y="5537"/>
                    <a:pt x="2584" y="5703"/>
                  </a:cubicBezTo>
                  <a:cubicBezTo>
                    <a:pt x="2413" y="5885"/>
                    <a:pt x="2203" y="5981"/>
                    <a:pt x="1989" y="5981"/>
                  </a:cubicBezTo>
                  <a:cubicBezTo>
                    <a:pt x="1965" y="5981"/>
                    <a:pt x="1941" y="5979"/>
                    <a:pt x="1917" y="5977"/>
                  </a:cubicBezTo>
                  <a:cubicBezTo>
                    <a:pt x="1429" y="5965"/>
                    <a:pt x="1024" y="5537"/>
                    <a:pt x="1024" y="5013"/>
                  </a:cubicBezTo>
                  <a:lnTo>
                    <a:pt x="1024" y="4703"/>
                  </a:lnTo>
                  <a:cubicBezTo>
                    <a:pt x="1024" y="4667"/>
                    <a:pt x="1024" y="4644"/>
                    <a:pt x="1012" y="4632"/>
                  </a:cubicBezTo>
                  <a:lnTo>
                    <a:pt x="905" y="4417"/>
                  </a:lnTo>
                  <a:cubicBezTo>
                    <a:pt x="858" y="4346"/>
                    <a:pt x="846" y="4251"/>
                    <a:pt x="846" y="4167"/>
                  </a:cubicBezTo>
                  <a:lnTo>
                    <a:pt x="846" y="4144"/>
                  </a:lnTo>
                  <a:cubicBezTo>
                    <a:pt x="846" y="3751"/>
                    <a:pt x="1179" y="3405"/>
                    <a:pt x="1596" y="3405"/>
                  </a:cubicBezTo>
                  <a:close/>
                  <a:moveTo>
                    <a:pt x="5763" y="322"/>
                  </a:moveTo>
                  <a:cubicBezTo>
                    <a:pt x="6358" y="322"/>
                    <a:pt x="6870" y="536"/>
                    <a:pt x="7263" y="905"/>
                  </a:cubicBezTo>
                  <a:cubicBezTo>
                    <a:pt x="7668" y="1298"/>
                    <a:pt x="7882" y="1858"/>
                    <a:pt x="7942" y="2524"/>
                  </a:cubicBezTo>
                  <a:cubicBezTo>
                    <a:pt x="8085" y="4346"/>
                    <a:pt x="8227" y="5346"/>
                    <a:pt x="8287" y="5703"/>
                  </a:cubicBezTo>
                  <a:lnTo>
                    <a:pt x="8287" y="5715"/>
                  </a:lnTo>
                  <a:cubicBezTo>
                    <a:pt x="8108" y="5834"/>
                    <a:pt x="7763" y="6025"/>
                    <a:pt x="7215" y="6179"/>
                  </a:cubicBezTo>
                  <a:lnTo>
                    <a:pt x="6930" y="6060"/>
                  </a:lnTo>
                  <a:cubicBezTo>
                    <a:pt x="6858" y="6025"/>
                    <a:pt x="6811" y="5953"/>
                    <a:pt x="6811" y="5882"/>
                  </a:cubicBezTo>
                  <a:lnTo>
                    <a:pt x="6811" y="5298"/>
                  </a:lnTo>
                  <a:cubicBezTo>
                    <a:pt x="7370" y="4941"/>
                    <a:pt x="7727" y="4334"/>
                    <a:pt x="7727" y="3632"/>
                  </a:cubicBezTo>
                  <a:lnTo>
                    <a:pt x="7727" y="3322"/>
                  </a:lnTo>
                  <a:cubicBezTo>
                    <a:pt x="7727" y="3108"/>
                    <a:pt x="7632" y="2917"/>
                    <a:pt x="7489" y="2786"/>
                  </a:cubicBezTo>
                  <a:cubicBezTo>
                    <a:pt x="7144" y="2489"/>
                    <a:pt x="6370" y="1965"/>
                    <a:pt x="5025" y="1834"/>
                  </a:cubicBezTo>
                  <a:cubicBezTo>
                    <a:pt x="5015" y="1831"/>
                    <a:pt x="5005" y="1830"/>
                    <a:pt x="4995" y="1830"/>
                  </a:cubicBezTo>
                  <a:cubicBezTo>
                    <a:pt x="4920" y="1830"/>
                    <a:pt x="4846" y="1903"/>
                    <a:pt x="4846" y="1977"/>
                  </a:cubicBezTo>
                  <a:cubicBezTo>
                    <a:pt x="4834" y="2072"/>
                    <a:pt x="4906" y="2155"/>
                    <a:pt x="5001" y="2155"/>
                  </a:cubicBezTo>
                  <a:cubicBezTo>
                    <a:pt x="6251" y="2274"/>
                    <a:pt x="6954" y="2750"/>
                    <a:pt x="7263" y="3024"/>
                  </a:cubicBezTo>
                  <a:cubicBezTo>
                    <a:pt x="7335" y="3096"/>
                    <a:pt x="7382" y="3179"/>
                    <a:pt x="7382" y="3298"/>
                  </a:cubicBezTo>
                  <a:lnTo>
                    <a:pt x="7382" y="3620"/>
                  </a:lnTo>
                  <a:cubicBezTo>
                    <a:pt x="7382" y="4525"/>
                    <a:pt x="6632" y="5251"/>
                    <a:pt x="5739" y="5251"/>
                  </a:cubicBezTo>
                  <a:cubicBezTo>
                    <a:pt x="4846" y="5251"/>
                    <a:pt x="4108" y="4513"/>
                    <a:pt x="4108" y="3620"/>
                  </a:cubicBezTo>
                  <a:lnTo>
                    <a:pt x="4108" y="3465"/>
                  </a:lnTo>
                  <a:cubicBezTo>
                    <a:pt x="4108" y="3405"/>
                    <a:pt x="4132" y="3346"/>
                    <a:pt x="4191" y="3298"/>
                  </a:cubicBezTo>
                  <a:cubicBezTo>
                    <a:pt x="4406" y="3179"/>
                    <a:pt x="4691" y="2965"/>
                    <a:pt x="4822" y="2572"/>
                  </a:cubicBezTo>
                  <a:cubicBezTo>
                    <a:pt x="4846" y="2489"/>
                    <a:pt x="4810" y="2393"/>
                    <a:pt x="4715" y="2369"/>
                  </a:cubicBezTo>
                  <a:cubicBezTo>
                    <a:pt x="4696" y="2361"/>
                    <a:pt x="4676" y="2357"/>
                    <a:pt x="4657" y="2357"/>
                  </a:cubicBezTo>
                  <a:cubicBezTo>
                    <a:pt x="4592" y="2357"/>
                    <a:pt x="4531" y="2401"/>
                    <a:pt x="4513" y="2465"/>
                  </a:cubicBezTo>
                  <a:cubicBezTo>
                    <a:pt x="4417" y="2750"/>
                    <a:pt x="4191" y="2917"/>
                    <a:pt x="4048" y="3024"/>
                  </a:cubicBezTo>
                  <a:cubicBezTo>
                    <a:pt x="3882" y="3108"/>
                    <a:pt x="3775" y="3286"/>
                    <a:pt x="3775" y="3465"/>
                  </a:cubicBezTo>
                  <a:lnTo>
                    <a:pt x="3775" y="3620"/>
                  </a:lnTo>
                  <a:cubicBezTo>
                    <a:pt x="3775" y="4310"/>
                    <a:pt x="4132" y="4929"/>
                    <a:pt x="4691" y="5287"/>
                  </a:cubicBezTo>
                  <a:lnTo>
                    <a:pt x="4691" y="5858"/>
                  </a:lnTo>
                  <a:cubicBezTo>
                    <a:pt x="4691" y="5941"/>
                    <a:pt x="4644" y="6013"/>
                    <a:pt x="4572" y="6037"/>
                  </a:cubicBezTo>
                  <a:lnTo>
                    <a:pt x="4287" y="6156"/>
                  </a:lnTo>
                  <a:cubicBezTo>
                    <a:pt x="3739" y="6013"/>
                    <a:pt x="3394" y="5822"/>
                    <a:pt x="3227" y="5715"/>
                  </a:cubicBezTo>
                  <a:lnTo>
                    <a:pt x="3227" y="5703"/>
                  </a:lnTo>
                  <a:cubicBezTo>
                    <a:pt x="3286" y="5346"/>
                    <a:pt x="3441" y="4346"/>
                    <a:pt x="3572" y="2524"/>
                  </a:cubicBezTo>
                  <a:cubicBezTo>
                    <a:pt x="3620" y="1858"/>
                    <a:pt x="3858" y="1310"/>
                    <a:pt x="4251" y="905"/>
                  </a:cubicBezTo>
                  <a:cubicBezTo>
                    <a:pt x="4644" y="524"/>
                    <a:pt x="5168" y="322"/>
                    <a:pt x="5763" y="322"/>
                  </a:cubicBezTo>
                  <a:close/>
                  <a:moveTo>
                    <a:pt x="2917" y="5870"/>
                  </a:moveTo>
                  <a:cubicBezTo>
                    <a:pt x="2941" y="5929"/>
                    <a:pt x="2989" y="5977"/>
                    <a:pt x="3036" y="6013"/>
                  </a:cubicBezTo>
                  <a:cubicBezTo>
                    <a:pt x="3167" y="6096"/>
                    <a:pt x="3417" y="6251"/>
                    <a:pt x="3810" y="6382"/>
                  </a:cubicBezTo>
                  <a:lnTo>
                    <a:pt x="3334" y="6596"/>
                  </a:lnTo>
                  <a:lnTo>
                    <a:pt x="2798" y="6441"/>
                  </a:lnTo>
                  <a:cubicBezTo>
                    <a:pt x="2667" y="6394"/>
                    <a:pt x="2667" y="6382"/>
                    <a:pt x="2667" y="6358"/>
                  </a:cubicBezTo>
                  <a:lnTo>
                    <a:pt x="2667" y="6120"/>
                  </a:lnTo>
                  <a:cubicBezTo>
                    <a:pt x="2727" y="6072"/>
                    <a:pt x="2763" y="6025"/>
                    <a:pt x="2822" y="5977"/>
                  </a:cubicBezTo>
                  <a:cubicBezTo>
                    <a:pt x="2858" y="5953"/>
                    <a:pt x="2882" y="5906"/>
                    <a:pt x="2917" y="5870"/>
                  </a:cubicBezTo>
                  <a:close/>
                  <a:moveTo>
                    <a:pt x="8620" y="5620"/>
                  </a:moveTo>
                  <a:cubicBezTo>
                    <a:pt x="8704" y="5822"/>
                    <a:pt x="8859" y="5977"/>
                    <a:pt x="9037" y="6096"/>
                  </a:cubicBezTo>
                  <a:lnTo>
                    <a:pt x="9037" y="6453"/>
                  </a:lnTo>
                  <a:lnTo>
                    <a:pt x="9013" y="6453"/>
                  </a:lnTo>
                  <a:lnTo>
                    <a:pt x="8478" y="6739"/>
                  </a:lnTo>
                  <a:cubicBezTo>
                    <a:pt x="8478" y="6739"/>
                    <a:pt x="8466" y="6739"/>
                    <a:pt x="8466" y="6727"/>
                  </a:cubicBezTo>
                  <a:lnTo>
                    <a:pt x="7692" y="6382"/>
                  </a:lnTo>
                  <a:cubicBezTo>
                    <a:pt x="8061" y="6251"/>
                    <a:pt x="8335" y="6096"/>
                    <a:pt x="8466" y="6013"/>
                  </a:cubicBezTo>
                  <a:cubicBezTo>
                    <a:pt x="8585" y="5941"/>
                    <a:pt x="8644" y="5798"/>
                    <a:pt x="8620" y="5656"/>
                  </a:cubicBezTo>
                  <a:lnTo>
                    <a:pt x="8620" y="5620"/>
                  </a:lnTo>
                  <a:close/>
                  <a:moveTo>
                    <a:pt x="2322" y="6263"/>
                  </a:moveTo>
                  <a:lnTo>
                    <a:pt x="2322" y="6334"/>
                  </a:lnTo>
                  <a:cubicBezTo>
                    <a:pt x="2322" y="6370"/>
                    <a:pt x="2322" y="6418"/>
                    <a:pt x="2334" y="6441"/>
                  </a:cubicBezTo>
                  <a:lnTo>
                    <a:pt x="1929" y="6834"/>
                  </a:lnTo>
                  <a:lnTo>
                    <a:pt x="1548" y="6441"/>
                  </a:lnTo>
                  <a:cubicBezTo>
                    <a:pt x="1560" y="6418"/>
                    <a:pt x="1560" y="6382"/>
                    <a:pt x="1560" y="6334"/>
                  </a:cubicBezTo>
                  <a:lnTo>
                    <a:pt x="1560" y="6263"/>
                  </a:lnTo>
                  <a:cubicBezTo>
                    <a:pt x="1667" y="6299"/>
                    <a:pt x="1786" y="6322"/>
                    <a:pt x="1905" y="6322"/>
                  </a:cubicBezTo>
                  <a:lnTo>
                    <a:pt x="1953" y="6322"/>
                  </a:lnTo>
                  <a:cubicBezTo>
                    <a:pt x="2084" y="6322"/>
                    <a:pt x="2203" y="6310"/>
                    <a:pt x="2322" y="6263"/>
                  </a:cubicBezTo>
                  <a:close/>
                  <a:moveTo>
                    <a:pt x="10109" y="6275"/>
                  </a:moveTo>
                  <a:lnTo>
                    <a:pt x="10109" y="6453"/>
                  </a:lnTo>
                  <a:cubicBezTo>
                    <a:pt x="10109" y="6513"/>
                    <a:pt x="10121" y="6572"/>
                    <a:pt x="10144" y="6620"/>
                  </a:cubicBezTo>
                  <a:lnTo>
                    <a:pt x="10002" y="6775"/>
                  </a:lnTo>
                  <a:cubicBezTo>
                    <a:pt x="9924" y="6840"/>
                    <a:pt x="9832" y="6873"/>
                    <a:pt x="9740" y="6873"/>
                  </a:cubicBezTo>
                  <a:cubicBezTo>
                    <a:pt x="9647" y="6873"/>
                    <a:pt x="9555" y="6840"/>
                    <a:pt x="9478" y="6775"/>
                  </a:cubicBezTo>
                  <a:lnTo>
                    <a:pt x="9311" y="6620"/>
                  </a:lnTo>
                  <a:cubicBezTo>
                    <a:pt x="9347" y="6572"/>
                    <a:pt x="9359" y="6513"/>
                    <a:pt x="9359" y="6453"/>
                  </a:cubicBezTo>
                  <a:lnTo>
                    <a:pt x="9359" y="6275"/>
                  </a:lnTo>
                  <a:cubicBezTo>
                    <a:pt x="9478" y="6310"/>
                    <a:pt x="9597" y="6334"/>
                    <a:pt x="9728" y="6334"/>
                  </a:cubicBezTo>
                  <a:cubicBezTo>
                    <a:pt x="9859" y="6334"/>
                    <a:pt x="9978" y="6322"/>
                    <a:pt x="10109" y="6275"/>
                  </a:cubicBezTo>
                  <a:close/>
                  <a:moveTo>
                    <a:pt x="6501" y="5477"/>
                  </a:moveTo>
                  <a:lnTo>
                    <a:pt x="6501" y="5882"/>
                  </a:lnTo>
                  <a:cubicBezTo>
                    <a:pt x="6501" y="6084"/>
                    <a:pt x="6620" y="6275"/>
                    <a:pt x="6811" y="6370"/>
                  </a:cubicBezTo>
                  <a:lnTo>
                    <a:pt x="7073" y="6477"/>
                  </a:lnTo>
                  <a:cubicBezTo>
                    <a:pt x="6799" y="6953"/>
                    <a:pt x="6299" y="7263"/>
                    <a:pt x="5739" y="7263"/>
                  </a:cubicBezTo>
                  <a:cubicBezTo>
                    <a:pt x="5191" y="7263"/>
                    <a:pt x="4691" y="6953"/>
                    <a:pt x="4453" y="6477"/>
                  </a:cubicBezTo>
                  <a:lnTo>
                    <a:pt x="4703" y="6370"/>
                  </a:lnTo>
                  <a:cubicBezTo>
                    <a:pt x="4894" y="6275"/>
                    <a:pt x="5013" y="6084"/>
                    <a:pt x="5013" y="5882"/>
                  </a:cubicBezTo>
                  <a:lnTo>
                    <a:pt x="5013" y="5477"/>
                  </a:lnTo>
                  <a:cubicBezTo>
                    <a:pt x="5239" y="5560"/>
                    <a:pt x="5489" y="5620"/>
                    <a:pt x="5763" y="5620"/>
                  </a:cubicBezTo>
                  <a:cubicBezTo>
                    <a:pt x="6025" y="5620"/>
                    <a:pt x="6263" y="5584"/>
                    <a:pt x="6501" y="5477"/>
                  </a:cubicBezTo>
                  <a:close/>
                  <a:moveTo>
                    <a:pt x="5763" y="0"/>
                  </a:moveTo>
                  <a:cubicBezTo>
                    <a:pt x="5072" y="0"/>
                    <a:pt x="4465" y="238"/>
                    <a:pt x="4013" y="679"/>
                  </a:cubicBezTo>
                  <a:cubicBezTo>
                    <a:pt x="3560" y="1131"/>
                    <a:pt x="3286" y="1774"/>
                    <a:pt x="3239" y="2512"/>
                  </a:cubicBezTo>
                  <a:cubicBezTo>
                    <a:pt x="3227" y="2703"/>
                    <a:pt x="3215" y="2905"/>
                    <a:pt x="3203" y="3084"/>
                  </a:cubicBezTo>
                  <a:lnTo>
                    <a:pt x="1608" y="3084"/>
                  </a:lnTo>
                  <a:cubicBezTo>
                    <a:pt x="1012" y="3084"/>
                    <a:pt x="536" y="3560"/>
                    <a:pt x="536" y="4155"/>
                  </a:cubicBezTo>
                  <a:lnTo>
                    <a:pt x="536" y="4167"/>
                  </a:lnTo>
                  <a:cubicBezTo>
                    <a:pt x="536" y="4298"/>
                    <a:pt x="560" y="4453"/>
                    <a:pt x="619" y="4572"/>
                  </a:cubicBezTo>
                  <a:lnTo>
                    <a:pt x="715" y="4751"/>
                  </a:lnTo>
                  <a:lnTo>
                    <a:pt x="715" y="5025"/>
                  </a:lnTo>
                  <a:cubicBezTo>
                    <a:pt x="715" y="5465"/>
                    <a:pt x="941" y="5858"/>
                    <a:pt x="1262" y="6096"/>
                  </a:cubicBezTo>
                  <a:lnTo>
                    <a:pt x="1262" y="6334"/>
                  </a:lnTo>
                  <a:cubicBezTo>
                    <a:pt x="1262" y="6370"/>
                    <a:pt x="1250" y="6394"/>
                    <a:pt x="1215" y="6418"/>
                  </a:cubicBezTo>
                  <a:lnTo>
                    <a:pt x="524" y="6608"/>
                  </a:lnTo>
                  <a:cubicBezTo>
                    <a:pt x="226" y="6691"/>
                    <a:pt x="0" y="6977"/>
                    <a:pt x="0" y="7287"/>
                  </a:cubicBezTo>
                  <a:lnTo>
                    <a:pt x="0" y="8692"/>
                  </a:lnTo>
                  <a:cubicBezTo>
                    <a:pt x="0" y="8775"/>
                    <a:pt x="72" y="8858"/>
                    <a:pt x="167" y="8858"/>
                  </a:cubicBezTo>
                  <a:cubicBezTo>
                    <a:pt x="250" y="8858"/>
                    <a:pt x="322" y="8775"/>
                    <a:pt x="322" y="8692"/>
                  </a:cubicBezTo>
                  <a:lnTo>
                    <a:pt x="322" y="7287"/>
                  </a:lnTo>
                  <a:cubicBezTo>
                    <a:pt x="322" y="7132"/>
                    <a:pt x="441" y="6977"/>
                    <a:pt x="596" y="6930"/>
                  </a:cubicBezTo>
                  <a:lnTo>
                    <a:pt x="1298" y="6739"/>
                  </a:lnTo>
                  <a:cubicBezTo>
                    <a:pt x="1322" y="6739"/>
                    <a:pt x="1334" y="6727"/>
                    <a:pt x="1369" y="6715"/>
                  </a:cubicBezTo>
                  <a:lnTo>
                    <a:pt x="1798" y="7144"/>
                  </a:lnTo>
                  <a:lnTo>
                    <a:pt x="1798" y="8704"/>
                  </a:lnTo>
                  <a:cubicBezTo>
                    <a:pt x="1798" y="8799"/>
                    <a:pt x="1870" y="8870"/>
                    <a:pt x="1965" y="8870"/>
                  </a:cubicBezTo>
                  <a:cubicBezTo>
                    <a:pt x="2048" y="8870"/>
                    <a:pt x="2131" y="8799"/>
                    <a:pt x="2131" y="8704"/>
                  </a:cubicBezTo>
                  <a:lnTo>
                    <a:pt x="2131" y="7144"/>
                  </a:lnTo>
                  <a:lnTo>
                    <a:pt x="2560" y="6715"/>
                  </a:lnTo>
                  <a:cubicBezTo>
                    <a:pt x="2620" y="6739"/>
                    <a:pt x="2679" y="6751"/>
                    <a:pt x="2727" y="6775"/>
                  </a:cubicBezTo>
                  <a:lnTo>
                    <a:pt x="2905" y="6811"/>
                  </a:lnTo>
                  <a:cubicBezTo>
                    <a:pt x="2667" y="6977"/>
                    <a:pt x="2524" y="7251"/>
                    <a:pt x="2524" y="7549"/>
                  </a:cubicBezTo>
                  <a:lnTo>
                    <a:pt x="2524" y="8704"/>
                  </a:lnTo>
                  <a:cubicBezTo>
                    <a:pt x="2524" y="8799"/>
                    <a:pt x="2608" y="8870"/>
                    <a:pt x="2691" y="8870"/>
                  </a:cubicBezTo>
                  <a:cubicBezTo>
                    <a:pt x="2786" y="8870"/>
                    <a:pt x="2858" y="8799"/>
                    <a:pt x="2858" y="8704"/>
                  </a:cubicBezTo>
                  <a:lnTo>
                    <a:pt x="2858" y="7549"/>
                  </a:lnTo>
                  <a:cubicBezTo>
                    <a:pt x="2858" y="7322"/>
                    <a:pt x="2989" y="7132"/>
                    <a:pt x="3179" y="7037"/>
                  </a:cubicBezTo>
                  <a:lnTo>
                    <a:pt x="4156" y="6608"/>
                  </a:lnTo>
                  <a:cubicBezTo>
                    <a:pt x="4453" y="7215"/>
                    <a:pt x="5072" y="7608"/>
                    <a:pt x="5763" y="7608"/>
                  </a:cubicBezTo>
                  <a:cubicBezTo>
                    <a:pt x="6442" y="7608"/>
                    <a:pt x="7073" y="7215"/>
                    <a:pt x="7370" y="6608"/>
                  </a:cubicBezTo>
                  <a:lnTo>
                    <a:pt x="8335" y="7037"/>
                  </a:lnTo>
                  <a:cubicBezTo>
                    <a:pt x="8537" y="7132"/>
                    <a:pt x="8656" y="7322"/>
                    <a:pt x="8656" y="7549"/>
                  </a:cubicBezTo>
                  <a:lnTo>
                    <a:pt x="8656" y="8704"/>
                  </a:lnTo>
                  <a:cubicBezTo>
                    <a:pt x="8656" y="8799"/>
                    <a:pt x="8739" y="8870"/>
                    <a:pt x="8823" y="8870"/>
                  </a:cubicBezTo>
                  <a:cubicBezTo>
                    <a:pt x="8918" y="8870"/>
                    <a:pt x="8989" y="8799"/>
                    <a:pt x="8989" y="8704"/>
                  </a:cubicBezTo>
                  <a:lnTo>
                    <a:pt x="8989" y="7549"/>
                  </a:lnTo>
                  <a:cubicBezTo>
                    <a:pt x="8989" y="7322"/>
                    <a:pt x="8918" y="7132"/>
                    <a:pt x="8775" y="6965"/>
                  </a:cubicBezTo>
                  <a:lnTo>
                    <a:pt x="9049" y="6834"/>
                  </a:lnTo>
                  <a:lnTo>
                    <a:pt x="9240" y="7025"/>
                  </a:lnTo>
                  <a:cubicBezTo>
                    <a:pt x="9370" y="7156"/>
                    <a:pt x="9549" y="7215"/>
                    <a:pt x="9728" y="7215"/>
                  </a:cubicBezTo>
                  <a:cubicBezTo>
                    <a:pt x="9906" y="7215"/>
                    <a:pt x="10085" y="7156"/>
                    <a:pt x="10228" y="7025"/>
                  </a:cubicBezTo>
                  <a:lnTo>
                    <a:pt x="10418" y="6834"/>
                  </a:lnTo>
                  <a:lnTo>
                    <a:pt x="10978" y="7108"/>
                  </a:lnTo>
                  <a:cubicBezTo>
                    <a:pt x="11121" y="7168"/>
                    <a:pt x="11192" y="7311"/>
                    <a:pt x="11192" y="7442"/>
                  </a:cubicBezTo>
                  <a:lnTo>
                    <a:pt x="11192" y="8692"/>
                  </a:lnTo>
                  <a:cubicBezTo>
                    <a:pt x="11192" y="8775"/>
                    <a:pt x="11264" y="8858"/>
                    <a:pt x="11359" y="8858"/>
                  </a:cubicBezTo>
                  <a:cubicBezTo>
                    <a:pt x="11442" y="8858"/>
                    <a:pt x="11514" y="8775"/>
                    <a:pt x="11514" y="8692"/>
                  </a:cubicBezTo>
                  <a:lnTo>
                    <a:pt x="11514" y="7442"/>
                  </a:lnTo>
                  <a:cubicBezTo>
                    <a:pt x="11537" y="7168"/>
                    <a:pt x="11383" y="6930"/>
                    <a:pt x="11145" y="6799"/>
                  </a:cubicBezTo>
                  <a:lnTo>
                    <a:pt x="10466" y="6453"/>
                  </a:lnTo>
                  <a:lnTo>
                    <a:pt x="10466" y="6441"/>
                  </a:lnTo>
                  <a:lnTo>
                    <a:pt x="10466" y="6096"/>
                  </a:lnTo>
                  <a:cubicBezTo>
                    <a:pt x="10740" y="5906"/>
                    <a:pt x="10942" y="5596"/>
                    <a:pt x="11002" y="5239"/>
                  </a:cubicBezTo>
                  <a:cubicBezTo>
                    <a:pt x="11133" y="5013"/>
                    <a:pt x="11192" y="4775"/>
                    <a:pt x="11192" y="4525"/>
                  </a:cubicBezTo>
                  <a:cubicBezTo>
                    <a:pt x="11192" y="4048"/>
                    <a:pt x="10966" y="3632"/>
                    <a:pt x="10609" y="3382"/>
                  </a:cubicBezTo>
                  <a:cubicBezTo>
                    <a:pt x="10621" y="3298"/>
                    <a:pt x="10644" y="3239"/>
                    <a:pt x="10644" y="3167"/>
                  </a:cubicBezTo>
                  <a:cubicBezTo>
                    <a:pt x="10644" y="2727"/>
                    <a:pt x="10240" y="2369"/>
                    <a:pt x="9751" y="2369"/>
                  </a:cubicBezTo>
                  <a:cubicBezTo>
                    <a:pt x="9251" y="2369"/>
                    <a:pt x="8859" y="2727"/>
                    <a:pt x="8859" y="3167"/>
                  </a:cubicBezTo>
                  <a:cubicBezTo>
                    <a:pt x="8859" y="3239"/>
                    <a:pt x="8870" y="3322"/>
                    <a:pt x="8882" y="3382"/>
                  </a:cubicBezTo>
                  <a:cubicBezTo>
                    <a:pt x="8680" y="3536"/>
                    <a:pt x="8513" y="3751"/>
                    <a:pt x="8406" y="3989"/>
                  </a:cubicBezTo>
                  <a:cubicBezTo>
                    <a:pt x="8358" y="3572"/>
                    <a:pt x="8323" y="3084"/>
                    <a:pt x="8275" y="2512"/>
                  </a:cubicBezTo>
                  <a:cubicBezTo>
                    <a:pt x="8216" y="1774"/>
                    <a:pt x="7942" y="1131"/>
                    <a:pt x="7501" y="679"/>
                  </a:cubicBezTo>
                  <a:cubicBezTo>
                    <a:pt x="7049" y="238"/>
                    <a:pt x="6442" y="0"/>
                    <a:pt x="5763" y="0"/>
                  </a:cubicBezTo>
                  <a:close/>
                </a:path>
              </a:pathLst>
            </a:custGeom>
            <a:solidFill>
              <a:srgbClr val="F2F2F2"/>
            </a:solidFill>
            <a:ln>
              <a:noFill/>
            </a:ln>
          </p:spPr>
          <p:txBody>
            <a:bodyPr anchorCtr="0" anchor="ctr" bIns="67800" lIns="67800" spcFirstLastPara="1" rIns="67800" wrap="square" tIns="67800">
              <a:noAutofit/>
            </a:bodyPr>
            <a:lstStyle/>
            <a:p>
              <a:pPr indent="0" lvl="0" marL="0" rtl="0" algn="l">
                <a:spcBef>
                  <a:spcPts val="0"/>
                </a:spcBef>
                <a:spcAft>
                  <a:spcPts val="0"/>
                </a:spcAft>
                <a:buNone/>
              </a:pPr>
              <a:r>
                <a:t/>
              </a:r>
              <a:endParaRPr/>
            </a:p>
          </p:txBody>
        </p:sp>
        <p:sp>
          <p:nvSpPr>
            <p:cNvPr id="232" name="Google Shape;232;p22"/>
            <p:cNvSpPr/>
            <p:nvPr/>
          </p:nvSpPr>
          <p:spPr>
            <a:xfrm>
              <a:off x="2114800" y="3635440"/>
              <a:ext cx="11045" cy="37941"/>
            </a:xfrm>
            <a:custGeom>
              <a:rect b="b" l="l" r="r" t="t"/>
              <a:pathLst>
                <a:path extrusionOk="0" h="1192" w="347">
                  <a:moveTo>
                    <a:pt x="167" y="1"/>
                  </a:moveTo>
                  <a:cubicBezTo>
                    <a:pt x="72" y="1"/>
                    <a:pt x="1" y="72"/>
                    <a:pt x="1" y="156"/>
                  </a:cubicBezTo>
                  <a:lnTo>
                    <a:pt x="1" y="1025"/>
                  </a:lnTo>
                  <a:cubicBezTo>
                    <a:pt x="1" y="1108"/>
                    <a:pt x="72" y="1191"/>
                    <a:pt x="167" y="1191"/>
                  </a:cubicBezTo>
                  <a:cubicBezTo>
                    <a:pt x="251" y="1191"/>
                    <a:pt x="322" y="1108"/>
                    <a:pt x="322" y="1025"/>
                  </a:cubicBezTo>
                  <a:lnTo>
                    <a:pt x="322" y="156"/>
                  </a:lnTo>
                  <a:cubicBezTo>
                    <a:pt x="346" y="72"/>
                    <a:pt x="251" y="1"/>
                    <a:pt x="167" y="1"/>
                  </a:cubicBezTo>
                  <a:close/>
                </a:path>
              </a:pathLst>
            </a:custGeom>
            <a:solidFill>
              <a:srgbClr val="F2F2F2"/>
            </a:solidFill>
            <a:ln>
              <a:noFill/>
            </a:ln>
          </p:spPr>
          <p:txBody>
            <a:bodyPr anchorCtr="0" anchor="ctr" bIns="67800" lIns="67800" spcFirstLastPara="1" rIns="67800" wrap="square" tIns="67800">
              <a:noAutofit/>
            </a:bodyPr>
            <a:lstStyle/>
            <a:p>
              <a:pPr indent="0" lvl="0" marL="0" rtl="0" algn="l">
                <a:spcBef>
                  <a:spcPts val="0"/>
                </a:spcBef>
                <a:spcAft>
                  <a:spcPts val="0"/>
                </a:spcAft>
                <a:buNone/>
              </a:pPr>
              <a:r>
                <a:t/>
              </a:r>
              <a:endParaRPr/>
            </a:p>
          </p:txBody>
        </p:sp>
      </p:grpSp>
      <p:grpSp>
        <p:nvGrpSpPr>
          <p:cNvPr id="233" name="Google Shape;233;p22"/>
          <p:cNvGrpSpPr/>
          <p:nvPr/>
        </p:nvGrpSpPr>
        <p:grpSpPr>
          <a:xfrm>
            <a:off x="2655824" y="1438303"/>
            <a:ext cx="513077" cy="609450"/>
            <a:chOff x="4193490" y="3350084"/>
            <a:chExt cx="289939" cy="334661"/>
          </a:xfrm>
        </p:grpSpPr>
        <p:sp>
          <p:nvSpPr>
            <p:cNvPr id="234" name="Google Shape;234;p22"/>
            <p:cNvSpPr/>
            <p:nvPr/>
          </p:nvSpPr>
          <p:spPr>
            <a:xfrm>
              <a:off x="4193490" y="3350084"/>
              <a:ext cx="246364" cy="150110"/>
            </a:xfrm>
            <a:custGeom>
              <a:rect b="b" l="l" r="r" t="t"/>
              <a:pathLst>
                <a:path extrusionOk="0" h="4716" w="7740">
                  <a:moveTo>
                    <a:pt x="4382" y="298"/>
                  </a:moveTo>
                  <a:lnTo>
                    <a:pt x="4299" y="1048"/>
                  </a:lnTo>
                  <a:lnTo>
                    <a:pt x="3668" y="1048"/>
                  </a:lnTo>
                  <a:lnTo>
                    <a:pt x="3620" y="524"/>
                  </a:lnTo>
                  <a:lnTo>
                    <a:pt x="3584" y="298"/>
                  </a:lnTo>
                  <a:close/>
                  <a:moveTo>
                    <a:pt x="6013" y="929"/>
                  </a:moveTo>
                  <a:lnTo>
                    <a:pt x="7204" y="2120"/>
                  </a:lnTo>
                  <a:lnTo>
                    <a:pt x="6025" y="2096"/>
                  </a:lnTo>
                  <a:lnTo>
                    <a:pt x="6013" y="929"/>
                  </a:lnTo>
                  <a:close/>
                  <a:moveTo>
                    <a:pt x="3406" y="0"/>
                  </a:moveTo>
                  <a:cubicBezTo>
                    <a:pt x="3358" y="0"/>
                    <a:pt x="3322" y="12"/>
                    <a:pt x="3287" y="48"/>
                  </a:cubicBezTo>
                  <a:cubicBezTo>
                    <a:pt x="3263" y="72"/>
                    <a:pt x="3239" y="119"/>
                    <a:pt x="3239" y="167"/>
                  </a:cubicBezTo>
                  <a:lnTo>
                    <a:pt x="3275" y="393"/>
                  </a:lnTo>
                  <a:lnTo>
                    <a:pt x="143" y="393"/>
                  </a:lnTo>
                  <a:cubicBezTo>
                    <a:pt x="60" y="393"/>
                    <a:pt x="1" y="465"/>
                    <a:pt x="1" y="536"/>
                  </a:cubicBezTo>
                  <a:lnTo>
                    <a:pt x="1" y="1191"/>
                  </a:lnTo>
                  <a:cubicBezTo>
                    <a:pt x="1" y="1286"/>
                    <a:pt x="72" y="1346"/>
                    <a:pt x="143" y="1346"/>
                  </a:cubicBezTo>
                  <a:cubicBezTo>
                    <a:pt x="239" y="1346"/>
                    <a:pt x="298" y="1262"/>
                    <a:pt x="298" y="1191"/>
                  </a:cubicBezTo>
                  <a:lnTo>
                    <a:pt x="298" y="691"/>
                  </a:lnTo>
                  <a:lnTo>
                    <a:pt x="3299" y="691"/>
                  </a:lnTo>
                  <a:lnTo>
                    <a:pt x="3358" y="1203"/>
                  </a:lnTo>
                  <a:cubicBezTo>
                    <a:pt x="3382" y="1286"/>
                    <a:pt x="3441" y="1346"/>
                    <a:pt x="3513" y="1346"/>
                  </a:cubicBezTo>
                  <a:lnTo>
                    <a:pt x="4418" y="1346"/>
                  </a:lnTo>
                  <a:cubicBezTo>
                    <a:pt x="4489" y="1346"/>
                    <a:pt x="4573" y="1286"/>
                    <a:pt x="4573" y="1203"/>
                  </a:cubicBezTo>
                  <a:lnTo>
                    <a:pt x="4632" y="691"/>
                  </a:lnTo>
                  <a:lnTo>
                    <a:pt x="5680" y="691"/>
                  </a:lnTo>
                  <a:lnTo>
                    <a:pt x="5704" y="2239"/>
                  </a:lnTo>
                  <a:cubicBezTo>
                    <a:pt x="5704" y="2322"/>
                    <a:pt x="5775" y="2382"/>
                    <a:pt x="5847" y="2382"/>
                  </a:cubicBezTo>
                  <a:lnTo>
                    <a:pt x="7394" y="2394"/>
                  </a:lnTo>
                  <a:lnTo>
                    <a:pt x="7394" y="4572"/>
                  </a:lnTo>
                  <a:cubicBezTo>
                    <a:pt x="7394" y="4656"/>
                    <a:pt x="7466" y="4715"/>
                    <a:pt x="7549" y="4715"/>
                  </a:cubicBezTo>
                  <a:cubicBezTo>
                    <a:pt x="7632" y="4715"/>
                    <a:pt x="7692" y="4644"/>
                    <a:pt x="7692" y="4572"/>
                  </a:cubicBezTo>
                  <a:lnTo>
                    <a:pt x="7692" y="2251"/>
                  </a:lnTo>
                  <a:cubicBezTo>
                    <a:pt x="7740" y="2215"/>
                    <a:pt x="7728" y="2191"/>
                    <a:pt x="7692" y="2155"/>
                  </a:cubicBezTo>
                  <a:lnTo>
                    <a:pt x="5966" y="429"/>
                  </a:lnTo>
                  <a:cubicBezTo>
                    <a:pt x="5942" y="405"/>
                    <a:pt x="5894" y="393"/>
                    <a:pt x="5858" y="393"/>
                  </a:cubicBezTo>
                  <a:lnTo>
                    <a:pt x="4692" y="393"/>
                  </a:lnTo>
                  <a:lnTo>
                    <a:pt x="4715" y="167"/>
                  </a:lnTo>
                  <a:cubicBezTo>
                    <a:pt x="4715" y="119"/>
                    <a:pt x="4704" y="72"/>
                    <a:pt x="4668" y="48"/>
                  </a:cubicBezTo>
                  <a:cubicBezTo>
                    <a:pt x="4644" y="12"/>
                    <a:pt x="4596" y="0"/>
                    <a:pt x="4549" y="0"/>
                  </a:cubicBezTo>
                  <a:close/>
                </a:path>
              </a:pathLst>
            </a:custGeom>
            <a:solidFill>
              <a:srgbClr val="F2F2F2"/>
            </a:solidFill>
            <a:ln>
              <a:noFill/>
            </a:ln>
          </p:spPr>
          <p:txBody>
            <a:bodyPr anchorCtr="0" anchor="ctr" bIns="10125" lIns="10125" spcFirstLastPara="1" rIns="10125" wrap="square" tIns="10125">
              <a:noAutofit/>
            </a:bodyPr>
            <a:lstStyle/>
            <a:p>
              <a:pPr indent="0" lvl="0" marL="0" rtl="0" algn="l">
                <a:spcBef>
                  <a:spcPts val="0"/>
                </a:spcBef>
                <a:spcAft>
                  <a:spcPts val="0"/>
                </a:spcAft>
                <a:buNone/>
              </a:pPr>
              <a:r>
                <a:t/>
              </a:r>
              <a:endParaRPr/>
            </a:p>
          </p:txBody>
        </p:sp>
        <p:sp>
          <p:nvSpPr>
            <p:cNvPr id="235" name="Google Shape;235;p22"/>
            <p:cNvSpPr/>
            <p:nvPr/>
          </p:nvSpPr>
          <p:spPr>
            <a:xfrm>
              <a:off x="4193872" y="3405023"/>
              <a:ext cx="9517" cy="44753"/>
            </a:xfrm>
            <a:custGeom>
              <a:rect b="b" l="l" r="r" t="t"/>
              <a:pathLst>
                <a:path extrusionOk="0" h="1406" w="299">
                  <a:moveTo>
                    <a:pt x="155" y="1"/>
                  </a:moveTo>
                  <a:cubicBezTo>
                    <a:pt x="60" y="1"/>
                    <a:pt x="0" y="72"/>
                    <a:pt x="0" y="156"/>
                  </a:cubicBezTo>
                  <a:lnTo>
                    <a:pt x="0" y="1251"/>
                  </a:lnTo>
                  <a:cubicBezTo>
                    <a:pt x="0" y="1346"/>
                    <a:pt x="72" y="1406"/>
                    <a:pt x="155" y="1406"/>
                  </a:cubicBezTo>
                  <a:cubicBezTo>
                    <a:pt x="239" y="1406"/>
                    <a:pt x="298" y="1322"/>
                    <a:pt x="298" y="1251"/>
                  </a:cubicBezTo>
                  <a:lnTo>
                    <a:pt x="298" y="156"/>
                  </a:lnTo>
                  <a:cubicBezTo>
                    <a:pt x="298" y="72"/>
                    <a:pt x="227" y="1"/>
                    <a:pt x="155" y="1"/>
                  </a:cubicBezTo>
                  <a:close/>
                </a:path>
              </a:pathLst>
            </a:custGeom>
            <a:solidFill>
              <a:srgbClr val="F2F2F2"/>
            </a:solidFill>
            <a:ln>
              <a:noFill/>
            </a:ln>
          </p:spPr>
          <p:txBody>
            <a:bodyPr anchorCtr="0" anchor="ctr" bIns="10125" lIns="10125" spcFirstLastPara="1" rIns="10125" wrap="square" tIns="10125">
              <a:noAutofit/>
            </a:bodyPr>
            <a:lstStyle/>
            <a:p>
              <a:pPr indent="0" lvl="0" marL="0" rtl="0" algn="l">
                <a:spcBef>
                  <a:spcPts val="0"/>
                </a:spcBef>
                <a:spcAft>
                  <a:spcPts val="0"/>
                </a:spcAft>
                <a:buNone/>
              </a:pPr>
              <a:r>
                <a:t/>
              </a:r>
              <a:endParaRPr/>
            </a:p>
          </p:txBody>
        </p:sp>
        <p:sp>
          <p:nvSpPr>
            <p:cNvPr id="236" name="Google Shape;236;p22"/>
            <p:cNvSpPr/>
            <p:nvPr/>
          </p:nvSpPr>
          <p:spPr>
            <a:xfrm>
              <a:off x="4275356" y="3444460"/>
              <a:ext cx="128116" cy="9485"/>
            </a:xfrm>
            <a:custGeom>
              <a:rect b="b" l="l" r="r" t="t"/>
              <a:pathLst>
                <a:path extrusionOk="0" h="298" w="4025">
                  <a:moveTo>
                    <a:pt x="155" y="0"/>
                  </a:moveTo>
                  <a:cubicBezTo>
                    <a:pt x="60" y="0"/>
                    <a:pt x="0" y="71"/>
                    <a:pt x="0" y="143"/>
                  </a:cubicBezTo>
                  <a:cubicBezTo>
                    <a:pt x="0" y="226"/>
                    <a:pt x="72" y="298"/>
                    <a:pt x="155" y="298"/>
                  </a:cubicBezTo>
                  <a:lnTo>
                    <a:pt x="3870" y="298"/>
                  </a:lnTo>
                  <a:cubicBezTo>
                    <a:pt x="3965" y="298"/>
                    <a:pt x="4025" y="226"/>
                    <a:pt x="4025" y="143"/>
                  </a:cubicBezTo>
                  <a:cubicBezTo>
                    <a:pt x="4025" y="71"/>
                    <a:pt x="3965" y="0"/>
                    <a:pt x="3870" y="0"/>
                  </a:cubicBezTo>
                  <a:close/>
                </a:path>
              </a:pathLst>
            </a:custGeom>
            <a:solidFill>
              <a:srgbClr val="F2F2F2"/>
            </a:solidFill>
            <a:ln>
              <a:noFill/>
            </a:ln>
          </p:spPr>
          <p:txBody>
            <a:bodyPr anchorCtr="0" anchor="ctr" bIns="10125" lIns="10125" spcFirstLastPara="1" rIns="10125" wrap="square" tIns="10125">
              <a:noAutofit/>
            </a:bodyPr>
            <a:lstStyle/>
            <a:p>
              <a:pPr indent="0" lvl="0" marL="0" rtl="0" algn="l">
                <a:spcBef>
                  <a:spcPts val="0"/>
                </a:spcBef>
                <a:spcAft>
                  <a:spcPts val="0"/>
                </a:spcAft>
                <a:buNone/>
              </a:pPr>
              <a:r>
                <a:t/>
              </a:r>
              <a:endParaRPr/>
            </a:p>
          </p:txBody>
        </p:sp>
        <p:sp>
          <p:nvSpPr>
            <p:cNvPr id="237" name="Google Shape;237;p22"/>
            <p:cNvSpPr/>
            <p:nvPr/>
          </p:nvSpPr>
          <p:spPr>
            <a:xfrm>
              <a:off x="4275356" y="3463781"/>
              <a:ext cx="128116" cy="9485"/>
            </a:xfrm>
            <a:custGeom>
              <a:rect b="b" l="l" r="r" t="t"/>
              <a:pathLst>
                <a:path extrusionOk="0" h="298" w="4025">
                  <a:moveTo>
                    <a:pt x="155" y="0"/>
                  </a:moveTo>
                  <a:cubicBezTo>
                    <a:pt x="60" y="0"/>
                    <a:pt x="0" y="72"/>
                    <a:pt x="0" y="155"/>
                  </a:cubicBezTo>
                  <a:cubicBezTo>
                    <a:pt x="0" y="226"/>
                    <a:pt x="72" y="298"/>
                    <a:pt x="155" y="298"/>
                  </a:cubicBezTo>
                  <a:lnTo>
                    <a:pt x="3870" y="298"/>
                  </a:lnTo>
                  <a:cubicBezTo>
                    <a:pt x="3965" y="298"/>
                    <a:pt x="4025" y="226"/>
                    <a:pt x="4025" y="155"/>
                  </a:cubicBezTo>
                  <a:cubicBezTo>
                    <a:pt x="4025" y="72"/>
                    <a:pt x="3965" y="0"/>
                    <a:pt x="3870" y="0"/>
                  </a:cubicBezTo>
                  <a:close/>
                </a:path>
              </a:pathLst>
            </a:custGeom>
            <a:solidFill>
              <a:srgbClr val="F2F2F2"/>
            </a:solidFill>
            <a:ln>
              <a:noFill/>
            </a:ln>
          </p:spPr>
          <p:txBody>
            <a:bodyPr anchorCtr="0" anchor="ctr" bIns="10125" lIns="10125" spcFirstLastPara="1" rIns="10125" wrap="square" tIns="10125">
              <a:noAutofit/>
            </a:bodyPr>
            <a:lstStyle/>
            <a:p>
              <a:pPr indent="0" lvl="0" marL="0" rtl="0" algn="l">
                <a:spcBef>
                  <a:spcPts val="0"/>
                </a:spcBef>
                <a:spcAft>
                  <a:spcPts val="0"/>
                </a:spcAft>
                <a:buNone/>
              </a:pPr>
              <a:r>
                <a:t/>
              </a:r>
              <a:endParaRPr/>
            </a:p>
          </p:txBody>
        </p:sp>
        <p:sp>
          <p:nvSpPr>
            <p:cNvPr id="238" name="Google Shape;238;p22"/>
            <p:cNvSpPr/>
            <p:nvPr/>
          </p:nvSpPr>
          <p:spPr>
            <a:xfrm>
              <a:off x="4219229" y="3443620"/>
              <a:ext cx="38673" cy="38673"/>
            </a:xfrm>
            <a:custGeom>
              <a:rect b="b" l="l" r="r" t="t"/>
              <a:pathLst>
                <a:path extrusionOk="0" h="1215" w="1215">
                  <a:moveTo>
                    <a:pt x="905" y="322"/>
                  </a:moveTo>
                  <a:lnTo>
                    <a:pt x="905" y="917"/>
                  </a:lnTo>
                  <a:lnTo>
                    <a:pt x="310" y="917"/>
                  </a:lnTo>
                  <a:lnTo>
                    <a:pt x="310" y="322"/>
                  </a:lnTo>
                  <a:close/>
                  <a:moveTo>
                    <a:pt x="143" y="0"/>
                  </a:moveTo>
                  <a:cubicBezTo>
                    <a:pt x="48" y="0"/>
                    <a:pt x="0" y="72"/>
                    <a:pt x="0" y="155"/>
                  </a:cubicBezTo>
                  <a:lnTo>
                    <a:pt x="0" y="1060"/>
                  </a:lnTo>
                  <a:cubicBezTo>
                    <a:pt x="0" y="1155"/>
                    <a:pt x="72" y="1215"/>
                    <a:pt x="143" y="1215"/>
                  </a:cubicBezTo>
                  <a:lnTo>
                    <a:pt x="1048" y="1215"/>
                  </a:lnTo>
                  <a:cubicBezTo>
                    <a:pt x="1143" y="1215"/>
                    <a:pt x="1203" y="1131"/>
                    <a:pt x="1203" y="1060"/>
                  </a:cubicBezTo>
                  <a:lnTo>
                    <a:pt x="1203" y="155"/>
                  </a:lnTo>
                  <a:cubicBezTo>
                    <a:pt x="1215" y="72"/>
                    <a:pt x="1143" y="0"/>
                    <a:pt x="1048" y="0"/>
                  </a:cubicBezTo>
                  <a:close/>
                </a:path>
              </a:pathLst>
            </a:custGeom>
            <a:solidFill>
              <a:srgbClr val="F2F2F2"/>
            </a:solidFill>
            <a:ln>
              <a:noFill/>
            </a:ln>
          </p:spPr>
          <p:txBody>
            <a:bodyPr anchorCtr="0" anchor="ctr" bIns="10125" lIns="10125" spcFirstLastPara="1" rIns="10125" wrap="square" tIns="10125">
              <a:noAutofit/>
            </a:bodyPr>
            <a:lstStyle/>
            <a:p>
              <a:pPr indent="0" lvl="0" marL="0" rtl="0" algn="l">
                <a:spcBef>
                  <a:spcPts val="0"/>
                </a:spcBef>
                <a:spcAft>
                  <a:spcPts val="0"/>
                </a:spcAft>
                <a:buNone/>
              </a:pPr>
              <a:r>
                <a:t/>
              </a:r>
              <a:endParaRPr/>
            </a:p>
          </p:txBody>
        </p:sp>
        <p:sp>
          <p:nvSpPr>
            <p:cNvPr id="239" name="Google Shape;239;p22"/>
            <p:cNvSpPr/>
            <p:nvPr/>
          </p:nvSpPr>
          <p:spPr>
            <a:xfrm>
              <a:off x="4275356" y="3525913"/>
              <a:ext cx="128116" cy="9517"/>
            </a:xfrm>
            <a:custGeom>
              <a:rect b="b" l="l" r="r" t="t"/>
              <a:pathLst>
                <a:path extrusionOk="0" h="299" w="4025">
                  <a:moveTo>
                    <a:pt x="155" y="1"/>
                  </a:moveTo>
                  <a:cubicBezTo>
                    <a:pt x="60" y="1"/>
                    <a:pt x="0" y="72"/>
                    <a:pt x="0" y="144"/>
                  </a:cubicBezTo>
                  <a:cubicBezTo>
                    <a:pt x="0" y="227"/>
                    <a:pt x="72" y="299"/>
                    <a:pt x="155" y="299"/>
                  </a:cubicBezTo>
                  <a:lnTo>
                    <a:pt x="3870" y="299"/>
                  </a:lnTo>
                  <a:cubicBezTo>
                    <a:pt x="3965" y="299"/>
                    <a:pt x="4025" y="227"/>
                    <a:pt x="4025" y="144"/>
                  </a:cubicBezTo>
                  <a:cubicBezTo>
                    <a:pt x="4025" y="72"/>
                    <a:pt x="3965" y="1"/>
                    <a:pt x="3870" y="1"/>
                  </a:cubicBezTo>
                  <a:close/>
                </a:path>
              </a:pathLst>
            </a:custGeom>
            <a:solidFill>
              <a:srgbClr val="F2F2F2"/>
            </a:solidFill>
            <a:ln>
              <a:noFill/>
            </a:ln>
          </p:spPr>
          <p:txBody>
            <a:bodyPr anchorCtr="0" anchor="ctr" bIns="10125" lIns="10125" spcFirstLastPara="1" rIns="10125" wrap="square" tIns="10125">
              <a:noAutofit/>
            </a:bodyPr>
            <a:lstStyle/>
            <a:p>
              <a:pPr indent="0" lvl="0" marL="0" rtl="0" algn="l">
                <a:spcBef>
                  <a:spcPts val="0"/>
                </a:spcBef>
                <a:spcAft>
                  <a:spcPts val="0"/>
                </a:spcAft>
                <a:buNone/>
              </a:pPr>
              <a:r>
                <a:t/>
              </a:r>
              <a:endParaRPr/>
            </a:p>
          </p:txBody>
        </p:sp>
        <p:sp>
          <p:nvSpPr>
            <p:cNvPr id="240" name="Google Shape;240;p22"/>
            <p:cNvSpPr/>
            <p:nvPr/>
          </p:nvSpPr>
          <p:spPr>
            <a:xfrm>
              <a:off x="4275356" y="3544884"/>
              <a:ext cx="128116" cy="9485"/>
            </a:xfrm>
            <a:custGeom>
              <a:rect b="b" l="l" r="r" t="t"/>
              <a:pathLst>
                <a:path extrusionOk="0" h="298" w="4025">
                  <a:moveTo>
                    <a:pt x="155" y="0"/>
                  </a:moveTo>
                  <a:cubicBezTo>
                    <a:pt x="60" y="0"/>
                    <a:pt x="0" y="72"/>
                    <a:pt x="0" y="143"/>
                  </a:cubicBezTo>
                  <a:cubicBezTo>
                    <a:pt x="0" y="226"/>
                    <a:pt x="72" y="298"/>
                    <a:pt x="155" y="298"/>
                  </a:cubicBezTo>
                  <a:lnTo>
                    <a:pt x="3870" y="298"/>
                  </a:lnTo>
                  <a:cubicBezTo>
                    <a:pt x="3965" y="298"/>
                    <a:pt x="4025" y="226"/>
                    <a:pt x="4025" y="143"/>
                  </a:cubicBezTo>
                  <a:cubicBezTo>
                    <a:pt x="4025" y="72"/>
                    <a:pt x="3965" y="0"/>
                    <a:pt x="3870" y="0"/>
                  </a:cubicBezTo>
                  <a:close/>
                </a:path>
              </a:pathLst>
            </a:custGeom>
            <a:solidFill>
              <a:srgbClr val="F2F2F2"/>
            </a:solidFill>
            <a:ln>
              <a:noFill/>
            </a:ln>
          </p:spPr>
          <p:txBody>
            <a:bodyPr anchorCtr="0" anchor="ctr" bIns="10125" lIns="10125" spcFirstLastPara="1" rIns="10125" wrap="square" tIns="10125">
              <a:noAutofit/>
            </a:bodyPr>
            <a:lstStyle/>
            <a:p>
              <a:pPr indent="0" lvl="0" marL="0" rtl="0" algn="l">
                <a:spcBef>
                  <a:spcPts val="0"/>
                </a:spcBef>
                <a:spcAft>
                  <a:spcPts val="0"/>
                </a:spcAft>
                <a:buNone/>
              </a:pPr>
              <a:r>
                <a:t/>
              </a:r>
              <a:endParaRPr/>
            </a:p>
          </p:txBody>
        </p:sp>
        <p:sp>
          <p:nvSpPr>
            <p:cNvPr id="241" name="Google Shape;241;p22"/>
            <p:cNvSpPr/>
            <p:nvPr/>
          </p:nvSpPr>
          <p:spPr>
            <a:xfrm>
              <a:off x="4223442" y="3521011"/>
              <a:ext cx="38673" cy="38673"/>
            </a:xfrm>
            <a:custGeom>
              <a:rect b="b" l="l" r="r" t="t"/>
              <a:pathLst>
                <a:path extrusionOk="0" h="1215" w="1215">
                  <a:moveTo>
                    <a:pt x="905" y="298"/>
                  </a:moveTo>
                  <a:lnTo>
                    <a:pt x="905" y="893"/>
                  </a:lnTo>
                  <a:lnTo>
                    <a:pt x="310" y="893"/>
                  </a:lnTo>
                  <a:lnTo>
                    <a:pt x="310" y="298"/>
                  </a:lnTo>
                  <a:close/>
                  <a:moveTo>
                    <a:pt x="143" y="0"/>
                  </a:moveTo>
                  <a:cubicBezTo>
                    <a:pt x="48" y="0"/>
                    <a:pt x="0" y="83"/>
                    <a:pt x="0" y="155"/>
                  </a:cubicBezTo>
                  <a:lnTo>
                    <a:pt x="0" y="1060"/>
                  </a:lnTo>
                  <a:cubicBezTo>
                    <a:pt x="0" y="1155"/>
                    <a:pt x="72" y="1215"/>
                    <a:pt x="143" y="1215"/>
                  </a:cubicBezTo>
                  <a:lnTo>
                    <a:pt x="1048" y="1215"/>
                  </a:lnTo>
                  <a:cubicBezTo>
                    <a:pt x="1143" y="1215"/>
                    <a:pt x="1203" y="1131"/>
                    <a:pt x="1203" y="1060"/>
                  </a:cubicBezTo>
                  <a:lnTo>
                    <a:pt x="1203" y="155"/>
                  </a:lnTo>
                  <a:cubicBezTo>
                    <a:pt x="1215" y="83"/>
                    <a:pt x="1143" y="0"/>
                    <a:pt x="1048" y="0"/>
                  </a:cubicBezTo>
                  <a:close/>
                </a:path>
              </a:pathLst>
            </a:custGeom>
            <a:solidFill>
              <a:srgbClr val="F2F2F2"/>
            </a:solidFill>
            <a:ln>
              <a:noFill/>
            </a:ln>
          </p:spPr>
          <p:txBody>
            <a:bodyPr anchorCtr="0" anchor="ctr" bIns="10125" lIns="10125" spcFirstLastPara="1" rIns="10125" wrap="square" tIns="10125">
              <a:noAutofit/>
            </a:bodyPr>
            <a:lstStyle/>
            <a:p>
              <a:pPr indent="0" lvl="0" marL="0" rtl="0" algn="l">
                <a:spcBef>
                  <a:spcPts val="0"/>
                </a:spcBef>
                <a:spcAft>
                  <a:spcPts val="0"/>
                </a:spcAft>
                <a:buNone/>
              </a:pPr>
              <a:r>
                <a:t/>
              </a:r>
              <a:endParaRPr/>
            </a:p>
          </p:txBody>
        </p:sp>
        <p:sp>
          <p:nvSpPr>
            <p:cNvPr id="242" name="Google Shape;242;p22"/>
            <p:cNvSpPr/>
            <p:nvPr/>
          </p:nvSpPr>
          <p:spPr>
            <a:xfrm>
              <a:off x="4223442" y="3602464"/>
              <a:ext cx="38673" cy="38705"/>
            </a:xfrm>
            <a:custGeom>
              <a:rect b="b" l="l" r="r" t="t"/>
              <a:pathLst>
                <a:path extrusionOk="0" h="1216" w="1215">
                  <a:moveTo>
                    <a:pt x="905" y="299"/>
                  </a:moveTo>
                  <a:lnTo>
                    <a:pt x="905" y="894"/>
                  </a:lnTo>
                  <a:lnTo>
                    <a:pt x="310" y="894"/>
                  </a:lnTo>
                  <a:lnTo>
                    <a:pt x="310" y="299"/>
                  </a:lnTo>
                  <a:close/>
                  <a:moveTo>
                    <a:pt x="143" y="1"/>
                  </a:moveTo>
                  <a:cubicBezTo>
                    <a:pt x="48" y="1"/>
                    <a:pt x="0" y="84"/>
                    <a:pt x="0" y="156"/>
                  </a:cubicBezTo>
                  <a:lnTo>
                    <a:pt x="0" y="1061"/>
                  </a:lnTo>
                  <a:cubicBezTo>
                    <a:pt x="0" y="1156"/>
                    <a:pt x="72" y="1215"/>
                    <a:pt x="143" y="1215"/>
                  </a:cubicBezTo>
                  <a:lnTo>
                    <a:pt x="1048" y="1215"/>
                  </a:lnTo>
                  <a:cubicBezTo>
                    <a:pt x="1143" y="1215"/>
                    <a:pt x="1203" y="1132"/>
                    <a:pt x="1203" y="1061"/>
                  </a:cubicBezTo>
                  <a:lnTo>
                    <a:pt x="1203" y="156"/>
                  </a:lnTo>
                  <a:cubicBezTo>
                    <a:pt x="1215" y="60"/>
                    <a:pt x="1143" y="1"/>
                    <a:pt x="1048" y="1"/>
                  </a:cubicBezTo>
                  <a:close/>
                </a:path>
              </a:pathLst>
            </a:custGeom>
            <a:solidFill>
              <a:srgbClr val="F2F2F2"/>
            </a:solidFill>
            <a:ln>
              <a:noFill/>
            </a:ln>
          </p:spPr>
          <p:txBody>
            <a:bodyPr anchorCtr="0" anchor="ctr" bIns="10125" lIns="10125" spcFirstLastPara="1" rIns="10125" wrap="square" tIns="10125">
              <a:noAutofit/>
            </a:bodyPr>
            <a:lstStyle/>
            <a:p>
              <a:pPr indent="0" lvl="0" marL="0" rtl="0" algn="l">
                <a:spcBef>
                  <a:spcPts val="0"/>
                </a:spcBef>
                <a:spcAft>
                  <a:spcPts val="0"/>
                </a:spcAft>
                <a:buNone/>
              </a:pPr>
              <a:r>
                <a:t/>
              </a:r>
              <a:endParaRPr/>
            </a:p>
          </p:txBody>
        </p:sp>
        <p:sp>
          <p:nvSpPr>
            <p:cNvPr id="243" name="Google Shape;243;p22"/>
            <p:cNvSpPr/>
            <p:nvPr/>
          </p:nvSpPr>
          <p:spPr>
            <a:xfrm>
              <a:off x="4193872" y="3460375"/>
              <a:ext cx="289558" cy="224370"/>
            </a:xfrm>
            <a:custGeom>
              <a:rect b="b" l="l" r="r" t="t"/>
              <a:pathLst>
                <a:path extrusionOk="0" h="7049" w="9097">
                  <a:moveTo>
                    <a:pt x="6108" y="3751"/>
                  </a:moveTo>
                  <a:lnTo>
                    <a:pt x="8502" y="4620"/>
                  </a:lnTo>
                  <a:lnTo>
                    <a:pt x="7894" y="4894"/>
                  </a:lnTo>
                  <a:cubicBezTo>
                    <a:pt x="7847" y="4917"/>
                    <a:pt x="7811" y="4953"/>
                    <a:pt x="7799" y="5013"/>
                  </a:cubicBezTo>
                  <a:cubicBezTo>
                    <a:pt x="7787" y="5060"/>
                    <a:pt x="7799" y="5120"/>
                    <a:pt x="7847" y="5155"/>
                  </a:cubicBezTo>
                  <a:lnTo>
                    <a:pt x="8752" y="6060"/>
                  </a:lnTo>
                  <a:lnTo>
                    <a:pt x="8406" y="6406"/>
                  </a:lnTo>
                  <a:lnTo>
                    <a:pt x="7501" y="5489"/>
                  </a:lnTo>
                  <a:cubicBezTo>
                    <a:pt x="7478" y="5465"/>
                    <a:pt x="7430" y="5453"/>
                    <a:pt x="7394" y="5453"/>
                  </a:cubicBezTo>
                  <a:lnTo>
                    <a:pt x="7370" y="5453"/>
                  </a:lnTo>
                  <a:cubicBezTo>
                    <a:pt x="7323" y="5465"/>
                    <a:pt x="7275" y="5489"/>
                    <a:pt x="7251" y="5536"/>
                  </a:cubicBezTo>
                  <a:lnTo>
                    <a:pt x="6966" y="6156"/>
                  </a:lnTo>
                  <a:lnTo>
                    <a:pt x="6108" y="3751"/>
                  </a:lnTo>
                  <a:close/>
                  <a:moveTo>
                    <a:pt x="155" y="0"/>
                  </a:moveTo>
                  <a:cubicBezTo>
                    <a:pt x="60" y="0"/>
                    <a:pt x="0" y="83"/>
                    <a:pt x="0" y="155"/>
                  </a:cubicBezTo>
                  <a:lnTo>
                    <a:pt x="0" y="6894"/>
                  </a:lnTo>
                  <a:cubicBezTo>
                    <a:pt x="0" y="6989"/>
                    <a:pt x="72" y="7049"/>
                    <a:pt x="155" y="7049"/>
                  </a:cubicBezTo>
                  <a:lnTo>
                    <a:pt x="7573" y="7049"/>
                  </a:lnTo>
                  <a:cubicBezTo>
                    <a:pt x="7668" y="7049"/>
                    <a:pt x="7728" y="6965"/>
                    <a:pt x="7728" y="6894"/>
                  </a:cubicBezTo>
                  <a:lnTo>
                    <a:pt x="7728" y="6156"/>
                  </a:lnTo>
                  <a:lnTo>
                    <a:pt x="8204" y="6632"/>
                  </a:lnTo>
                  <a:cubicBezTo>
                    <a:pt x="8263" y="6691"/>
                    <a:pt x="8335" y="6715"/>
                    <a:pt x="8430" y="6715"/>
                  </a:cubicBezTo>
                  <a:cubicBezTo>
                    <a:pt x="8513" y="6715"/>
                    <a:pt x="8585" y="6691"/>
                    <a:pt x="8644" y="6632"/>
                  </a:cubicBezTo>
                  <a:lnTo>
                    <a:pt x="8990" y="6287"/>
                  </a:lnTo>
                  <a:cubicBezTo>
                    <a:pt x="9097" y="6156"/>
                    <a:pt x="9097" y="5953"/>
                    <a:pt x="8978" y="5822"/>
                  </a:cubicBezTo>
                  <a:lnTo>
                    <a:pt x="8228" y="5084"/>
                  </a:lnTo>
                  <a:lnTo>
                    <a:pt x="8644" y="4882"/>
                  </a:lnTo>
                  <a:cubicBezTo>
                    <a:pt x="8763" y="4822"/>
                    <a:pt x="8835" y="4703"/>
                    <a:pt x="8823" y="4584"/>
                  </a:cubicBezTo>
                  <a:cubicBezTo>
                    <a:pt x="8811" y="4465"/>
                    <a:pt x="8740" y="4346"/>
                    <a:pt x="8621" y="4310"/>
                  </a:cubicBezTo>
                  <a:lnTo>
                    <a:pt x="7728" y="3989"/>
                  </a:lnTo>
                  <a:lnTo>
                    <a:pt x="7728" y="1762"/>
                  </a:lnTo>
                  <a:cubicBezTo>
                    <a:pt x="7728" y="1667"/>
                    <a:pt x="7656" y="1607"/>
                    <a:pt x="7573" y="1607"/>
                  </a:cubicBezTo>
                  <a:cubicBezTo>
                    <a:pt x="7489" y="1607"/>
                    <a:pt x="7430" y="1691"/>
                    <a:pt x="7430" y="1762"/>
                  </a:cubicBezTo>
                  <a:lnTo>
                    <a:pt x="7430" y="3893"/>
                  </a:lnTo>
                  <a:lnTo>
                    <a:pt x="6227" y="3453"/>
                  </a:lnTo>
                  <a:cubicBezTo>
                    <a:pt x="6193" y="3442"/>
                    <a:pt x="6158" y="3437"/>
                    <a:pt x="6124" y="3437"/>
                  </a:cubicBezTo>
                  <a:cubicBezTo>
                    <a:pt x="6041" y="3437"/>
                    <a:pt x="5962" y="3469"/>
                    <a:pt x="5894" y="3536"/>
                  </a:cubicBezTo>
                  <a:cubicBezTo>
                    <a:pt x="5799" y="3620"/>
                    <a:pt x="5775" y="3739"/>
                    <a:pt x="5823" y="3858"/>
                  </a:cubicBezTo>
                  <a:lnTo>
                    <a:pt x="6085" y="4620"/>
                  </a:lnTo>
                  <a:lnTo>
                    <a:pt x="2727" y="4620"/>
                  </a:lnTo>
                  <a:cubicBezTo>
                    <a:pt x="2632" y="4620"/>
                    <a:pt x="2572" y="4691"/>
                    <a:pt x="2572" y="4763"/>
                  </a:cubicBezTo>
                  <a:cubicBezTo>
                    <a:pt x="2572" y="4858"/>
                    <a:pt x="2644" y="4917"/>
                    <a:pt x="2727" y="4917"/>
                  </a:cubicBezTo>
                  <a:lnTo>
                    <a:pt x="6204" y="4917"/>
                  </a:lnTo>
                  <a:lnTo>
                    <a:pt x="6311" y="5215"/>
                  </a:lnTo>
                  <a:lnTo>
                    <a:pt x="2727" y="5215"/>
                  </a:lnTo>
                  <a:cubicBezTo>
                    <a:pt x="2632" y="5215"/>
                    <a:pt x="2572" y="5286"/>
                    <a:pt x="2572" y="5358"/>
                  </a:cubicBezTo>
                  <a:cubicBezTo>
                    <a:pt x="2572" y="5453"/>
                    <a:pt x="2644" y="5513"/>
                    <a:pt x="2727" y="5513"/>
                  </a:cubicBezTo>
                  <a:lnTo>
                    <a:pt x="6418" y="5513"/>
                  </a:lnTo>
                  <a:lnTo>
                    <a:pt x="6668" y="6239"/>
                  </a:lnTo>
                  <a:cubicBezTo>
                    <a:pt x="6716" y="6358"/>
                    <a:pt x="6811" y="6453"/>
                    <a:pt x="6954" y="6453"/>
                  </a:cubicBezTo>
                  <a:cubicBezTo>
                    <a:pt x="7085" y="6453"/>
                    <a:pt x="7204" y="6394"/>
                    <a:pt x="7251" y="6275"/>
                  </a:cubicBezTo>
                  <a:lnTo>
                    <a:pt x="7406" y="5929"/>
                  </a:lnTo>
                  <a:lnTo>
                    <a:pt x="7406" y="6727"/>
                  </a:lnTo>
                  <a:lnTo>
                    <a:pt x="298" y="6727"/>
                  </a:lnTo>
                  <a:lnTo>
                    <a:pt x="298" y="155"/>
                  </a:lnTo>
                  <a:cubicBezTo>
                    <a:pt x="298" y="60"/>
                    <a:pt x="227" y="0"/>
                    <a:pt x="155" y="0"/>
                  </a:cubicBezTo>
                  <a:close/>
                </a:path>
              </a:pathLst>
            </a:custGeom>
            <a:solidFill>
              <a:srgbClr val="F2F2F2"/>
            </a:solidFill>
            <a:ln>
              <a:noFill/>
            </a:ln>
          </p:spPr>
          <p:txBody>
            <a:bodyPr anchorCtr="0" anchor="ctr" bIns="10125" lIns="10125" spcFirstLastPara="1" rIns="10125" wrap="square" tIns="10125">
              <a:noAutofit/>
            </a:bodyPr>
            <a:lstStyle/>
            <a:p>
              <a:pPr indent="0" lvl="0" marL="0" rtl="0" algn="l">
                <a:spcBef>
                  <a:spcPts val="0"/>
                </a:spcBef>
                <a:spcAft>
                  <a:spcPts val="0"/>
                </a:spcAft>
                <a:buNone/>
              </a:pPr>
              <a:r>
                <a:t/>
              </a:r>
              <a:endParaRPr/>
            </a:p>
          </p:txBody>
        </p:sp>
      </p:grpSp>
      <p:grpSp>
        <p:nvGrpSpPr>
          <p:cNvPr id="244" name="Google Shape;244;p22"/>
          <p:cNvGrpSpPr/>
          <p:nvPr/>
        </p:nvGrpSpPr>
        <p:grpSpPr>
          <a:xfrm>
            <a:off x="4372841" y="1465638"/>
            <a:ext cx="614417" cy="609451"/>
            <a:chOff x="-4475825" y="3612425"/>
            <a:chExt cx="293825" cy="291450"/>
          </a:xfrm>
        </p:grpSpPr>
        <p:sp>
          <p:nvSpPr>
            <p:cNvPr id="245" name="Google Shape;245;p22"/>
            <p:cNvSpPr/>
            <p:nvPr/>
          </p:nvSpPr>
          <p:spPr>
            <a:xfrm>
              <a:off x="-4349800" y="3664400"/>
              <a:ext cx="34675" cy="33100"/>
            </a:xfrm>
            <a:custGeom>
              <a:rect b="b" l="l" r="r" t="t"/>
              <a:pathLst>
                <a:path extrusionOk="0" h="1324" w="1387">
                  <a:moveTo>
                    <a:pt x="694" y="1"/>
                  </a:moveTo>
                  <a:cubicBezTo>
                    <a:pt x="347" y="1"/>
                    <a:pt x="32" y="316"/>
                    <a:pt x="32" y="662"/>
                  </a:cubicBezTo>
                  <a:cubicBezTo>
                    <a:pt x="1" y="1040"/>
                    <a:pt x="316" y="1324"/>
                    <a:pt x="694" y="1324"/>
                  </a:cubicBezTo>
                  <a:cubicBezTo>
                    <a:pt x="1103" y="1324"/>
                    <a:pt x="1387" y="1009"/>
                    <a:pt x="1387" y="662"/>
                  </a:cubicBezTo>
                  <a:cubicBezTo>
                    <a:pt x="1387" y="284"/>
                    <a:pt x="1072" y="1"/>
                    <a:pt x="694" y="1"/>
                  </a:cubicBezTo>
                  <a:close/>
                </a:path>
              </a:pathLst>
            </a:custGeom>
            <a:solidFill>
              <a:srgbClr val="FFFFFF"/>
            </a:solidFill>
            <a:ln>
              <a:noFill/>
            </a:ln>
          </p:spPr>
          <p:txBody>
            <a:bodyPr anchorCtr="0" anchor="ctr" bIns="132775" lIns="132775" spcFirstLastPara="1" rIns="132775" wrap="square" tIns="132775">
              <a:noAutofit/>
            </a:bodyPr>
            <a:lstStyle/>
            <a:p>
              <a:pPr indent="0" lvl="0" marL="0" rtl="0" algn="l">
                <a:spcBef>
                  <a:spcPts val="0"/>
                </a:spcBef>
                <a:spcAft>
                  <a:spcPts val="0"/>
                </a:spcAft>
                <a:buNone/>
              </a:pPr>
              <a:r>
                <a:t/>
              </a:r>
              <a:endParaRPr/>
            </a:p>
          </p:txBody>
        </p:sp>
        <p:sp>
          <p:nvSpPr>
            <p:cNvPr id="246" name="Google Shape;246;p22"/>
            <p:cNvSpPr/>
            <p:nvPr/>
          </p:nvSpPr>
          <p:spPr>
            <a:xfrm>
              <a:off x="-4366325" y="3714800"/>
              <a:ext cx="68525" cy="34700"/>
            </a:xfrm>
            <a:custGeom>
              <a:rect b="b" l="l" r="r" t="t"/>
              <a:pathLst>
                <a:path extrusionOk="0" h="1388" w="2741">
                  <a:moveTo>
                    <a:pt x="1008" y="1"/>
                  </a:moveTo>
                  <a:cubicBezTo>
                    <a:pt x="473" y="1"/>
                    <a:pt x="0" y="474"/>
                    <a:pt x="0" y="1009"/>
                  </a:cubicBezTo>
                  <a:lnTo>
                    <a:pt x="0" y="1387"/>
                  </a:lnTo>
                  <a:lnTo>
                    <a:pt x="2741" y="1387"/>
                  </a:lnTo>
                  <a:lnTo>
                    <a:pt x="2741" y="1009"/>
                  </a:lnTo>
                  <a:cubicBezTo>
                    <a:pt x="2741" y="474"/>
                    <a:pt x="2268" y="1"/>
                    <a:pt x="1670" y="1"/>
                  </a:cubicBezTo>
                  <a:close/>
                </a:path>
              </a:pathLst>
            </a:custGeom>
            <a:solidFill>
              <a:srgbClr val="FFFFFF"/>
            </a:solidFill>
            <a:ln>
              <a:noFill/>
            </a:ln>
          </p:spPr>
          <p:txBody>
            <a:bodyPr anchorCtr="0" anchor="ctr" bIns="132775" lIns="132775" spcFirstLastPara="1" rIns="132775" wrap="square" tIns="132775">
              <a:noAutofit/>
            </a:bodyPr>
            <a:lstStyle/>
            <a:p>
              <a:pPr indent="0" lvl="0" marL="0" rtl="0" algn="l">
                <a:spcBef>
                  <a:spcPts val="0"/>
                </a:spcBef>
                <a:spcAft>
                  <a:spcPts val="0"/>
                </a:spcAft>
                <a:buNone/>
              </a:pPr>
              <a:r>
                <a:t/>
              </a:r>
              <a:endParaRPr/>
            </a:p>
          </p:txBody>
        </p:sp>
        <p:sp>
          <p:nvSpPr>
            <p:cNvPr id="247" name="Google Shape;247;p22"/>
            <p:cNvSpPr/>
            <p:nvPr/>
          </p:nvSpPr>
          <p:spPr>
            <a:xfrm>
              <a:off x="-4475825" y="3612425"/>
              <a:ext cx="293825" cy="291450"/>
            </a:xfrm>
            <a:custGeom>
              <a:rect b="b" l="l" r="r" t="t"/>
              <a:pathLst>
                <a:path extrusionOk="0" h="11658" w="11753">
                  <a:moveTo>
                    <a:pt x="5703" y="1324"/>
                  </a:moveTo>
                  <a:cubicBezTo>
                    <a:pt x="6459" y="1324"/>
                    <a:pt x="7089" y="1954"/>
                    <a:pt x="7089" y="2710"/>
                  </a:cubicBezTo>
                  <a:cubicBezTo>
                    <a:pt x="7089" y="3025"/>
                    <a:pt x="6963" y="3340"/>
                    <a:pt x="6774" y="3592"/>
                  </a:cubicBezTo>
                  <a:cubicBezTo>
                    <a:pt x="7373" y="3844"/>
                    <a:pt x="7751" y="4443"/>
                    <a:pt x="7751" y="5104"/>
                  </a:cubicBezTo>
                  <a:lnTo>
                    <a:pt x="7751" y="5766"/>
                  </a:lnTo>
                  <a:lnTo>
                    <a:pt x="7783" y="5766"/>
                  </a:lnTo>
                  <a:cubicBezTo>
                    <a:pt x="7783" y="5986"/>
                    <a:pt x="7625" y="6144"/>
                    <a:pt x="7436" y="6144"/>
                  </a:cubicBezTo>
                  <a:lnTo>
                    <a:pt x="4002" y="6144"/>
                  </a:lnTo>
                  <a:cubicBezTo>
                    <a:pt x="3813" y="6144"/>
                    <a:pt x="3655" y="5986"/>
                    <a:pt x="3655" y="5766"/>
                  </a:cubicBezTo>
                  <a:lnTo>
                    <a:pt x="3655" y="5104"/>
                  </a:lnTo>
                  <a:cubicBezTo>
                    <a:pt x="3655" y="4443"/>
                    <a:pt x="4065" y="3844"/>
                    <a:pt x="4664" y="3592"/>
                  </a:cubicBezTo>
                  <a:cubicBezTo>
                    <a:pt x="4443" y="3340"/>
                    <a:pt x="4348" y="3056"/>
                    <a:pt x="4348" y="2710"/>
                  </a:cubicBezTo>
                  <a:cubicBezTo>
                    <a:pt x="4348" y="1954"/>
                    <a:pt x="4979" y="1324"/>
                    <a:pt x="5703" y="1324"/>
                  </a:cubicBezTo>
                  <a:close/>
                  <a:moveTo>
                    <a:pt x="5798" y="0"/>
                  </a:moveTo>
                  <a:cubicBezTo>
                    <a:pt x="3561" y="0"/>
                    <a:pt x="1702" y="1859"/>
                    <a:pt x="1702" y="4096"/>
                  </a:cubicBezTo>
                  <a:cubicBezTo>
                    <a:pt x="1702" y="5041"/>
                    <a:pt x="2017" y="5955"/>
                    <a:pt x="2553" y="6616"/>
                  </a:cubicBezTo>
                  <a:lnTo>
                    <a:pt x="1702" y="7120"/>
                  </a:lnTo>
                  <a:cubicBezTo>
                    <a:pt x="1513" y="6963"/>
                    <a:pt x="1293" y="6900"/>
                    <a:pt x="1040" y="6900"/>
                  </a:cubicBezTo>
                  <a:cubicBezTo>
                    <a:pt x="473" y="6900"/>
                    <a:pt x="1" y="7341"/>
                    <a:pt x="1" y="7908"/>
                  </a:cubicBezTo>
                  <a:cubicBezTo>
                    <a:pt x="1" y="8475"/>
                    <a:pt x="473" y="8948"/>
                    <a:pt x="1040" y="8948"/>
                  </a:cubicBezTo>
                  <a:cubicBezTo>
                    <a:pt x="1576" y="8948"/>
                    <a:pt x="2049" y="8475"/>
                    <a:pt x="2049" y="7908"/>
                  </a:cubicBezTo>
                  <a:lnTo>
                    <a:pt x="2049" y="7719"/>
                  </a:lnTo>
                  <a:lnTo>
                    <a:pt x="3025" y="7120"/>
                  </a:lnTo>
                  <a:cubicBezTo>
                    <a:pt x="3309" y="7372"/>
                    <a:pt x="3592" y="7593"/>
                    <a:pt x="3939" y="7751"/>
                  </a:cubicBezTo>
                  <a:lnTo>
                    <a:pt x="3277" y="8948"/>
                  </a:lnTo>
                  <a:lnTo>
                    <a:pt x="3088" y="8948"/>
                  </a:lnTo>
                  <a:cubicBezTo>
                    <a:pt x="2521" y="8948"/>
                    <a:pt x="2049" y="9420"/>
                    <a:pt x="2049" y="9956"/>
                  </a:cubicBezTo>
                  <a:cubicBezTo>
                    <a:pt x="2049" y="10523"/>
                    <a:pt x="2521" y="10996"/>
                    <a:pt x="3088" y="10996"/>
                  </a:cubicBezTo>
                  <a:cubicBezTo>
                    <a:pt x="3624" y="10996"/>
                    <a:pt x="4096" y="10523"/>
                    <a:pt x="4096" y="9956"/>
                  </a:cubicBezTo>
                  <a:cubicBezTo>
                    <a:pt x="4096" y="9735"/>
                    <a:pt x="4033" y="9483"/>
                    <a:pt x="3876" y="9294"/>
                  </a:cubicBezTo>
                  <a:lnTo>
                    <a:pt x="4569" y="8034"/>
                  </a:lnTo>
                  <a:cubicBezTo>
                    <a:pt x="4853" y="8097"/>
                    <a:pt x="5168" y="8192"/>
                    <a:pt x="5483" y="8223"/>
                  </a:cubicBezTo>
                  <a:lnTo>
                    <a:pt x="5483" y="9672"/>
                  </a:lnTo>
                  <a:cubicBezTo>
                    <a:pt x="5073" y="9830"/>
                    <a:pt x="4821" y="10208"/>
                    <a:pt x="4821" y="10617"/>
                  </a:cubicBezTo>
                  <a:cubicBezTo>
                    <a:pt x="4821" y="11185"/>
                    <a:pt x="5294" y="11657"/>
                    <a:pt x="5829" y="11657"/>
                  </a:cubicBezTo>
                  <a:cubicBezTo>
                    <a:pt x="6396" y="11657"/>
                    <a:pt x="6869" y="11185"/>
                    <a:pt x="6869" y="10617"/>
                  </a:cubicBezTo>
                  <a:cubicBezTo>
                    <a:pt x="6869" y="10208"/>
                    <a:pt x="6585" y="9798"/>
                    <a:pt x="6176" y="9672"/>
                  </a:cubicBezTo>
                  <a:lnTo>
                    <a:pt x="6176" y="8223"/>
                  </a:lnTo>
                  <a:cubicBezTo>
                    <a:pt x="6491" y="8192"/>
                    <a:pt x="6806" y="8160"/>
                    <a:pt x="7089" y="8034"/>
                  </a:cubicBezTo>
                  <a:lnTo>
                    <a:pt x="7814" y="9294"/>
                  </a:lnTo>
                  <a:cubicBezTo>
                    <a:pt x="7657" y="9483"/>
                    <a:pt x="7562" y="9672"/>
                    <a:pt x="7562" y="9956"/>
                  </a:cubicBezTo>
                  <a:cubicBezTo>
                    <a:pt x="7562" y="10523"/>
                    <a:pt x="8035" y="10996"/>
                    <a:pt x="8602" y="10996"/>
                  </a:cubicBezTo>
                  <a:cubicBezTo>
                    <a:pt x="9137" y="10996"/>
                    <a:pt x="9610" y="10523"/>
                    <a:pt x="9610" y="9956"/>
                  </a:cubicBezTo>
                  <a:cubicBezTo>
                    <a:pt x="9610" y="9420"/>
                    <a:pt x="9137" y="8948"/>
                    <a:pt x="8602" y="8948"/>
                  </a:cubicBezTo>
                  <a:lnTo>
                    <a:pt x="8381" y="8948"/>
                  </a:lnTo>
                  <a:lnTo>
                    <a:pt x="7720" y="7751"/>
                  </a:lnTo>
                  <a:cubicBezTo>
                    <a:pt x="8035" y="7593"/>
                    <a:pt x="8350" y="7372"/>
                    <a:pt x="8633" y="7120"/>
                  </a:cubicBezTo>
                  <a:lnTo>
                    <a:pt x="9704" y="7719"/>
                  </a:lnTo>
                  <a:lnTo>
                    <a:pt x="9704" y="7908"/>
                  </a:lnTo>
                  <a:cubicBezTo>
                    <a:pt x="9704" y="8475"/>
                    <a:pt x="10177" y="8948"/>
                    <a:pt x="10713" y="8948"/>
                  </a:cubicBezTo>
                  <a:cubicBezTo>
                    <a:pt x="11280" y="8948"/>
                    <a:pt x="11752" y="8475"/>
                    <a:pt x="11752" y="7908"/>
                  </a:cubicBezTo>
                  <a:cubicBezTo>
                    <a:pt x="11626" y="7309"/>
                    <a:pt x="11154" y="6900"/>
                    <a:pt x="10586" y="6900"/>
                  </a:cubicBezTo>
                  <a:cubicBezTo>
                    <a:pt x="10366" y="6900"/>
                    <a:pt x="10114" y="6963"/>
                    <a:pt x="9925" y="7120"/>
                  </a:cubicBezTo>
                  <a:lnTo>
                    <a:pt x="9011" y="6616"/>
                  </a:lnTo>
                  <a:cubicBezTo>
                    <a:pt x="9515" y="5892"/>
                    <a:pt x="9893" y="4978"/>
                    <a:pt x="9893" y="4096"/>
                  </a:cubicBezTo>
                  <a:cubicBezTo>
                    <a:pt x="9893" y="1796"/>
                    <a:pt x="8035" y="0"/>
                    <a:pt x="5798" y="0"/>
                  </a:cubicBezTo>
                  <a:close/>
                </a:path>
              </a:pathLst>
            </a:custGeom>
            <a:solidFill>
              <a:srgbClr val="FFFFFF"/>
            </a:solidFill>
            <a:ln>
              <a:noFill/>
            </a:ln>
          </p:spPr>
          <p:txBody>
            <a:bodyPr anchorCtr="0" anchor="ctr" bIns="132775" lIns="132775" spcFirstLastPara="1" rIns="132775" wrap="square" tIns="132775">
              <a:noAutofit/>
            </a:bodyPr>
            <a:lstStyle/>
            <a:p>
              <a:pPr indent="0" lvl="0" marL="0" rtl="0" algn="l">
                <a:spcBef>
                  <a:spcPts val="0"/>
                </a:spcBef>
                <a:spcAft>
                  <a:spcPts val="0"/>
                </a:spcAft>
                <a:buNone/>
              </a:pPr>
              <a:r>
                <a:t/>
              </a:r>
              <a:endParaRPr/>
            </a:p>
          </p:txBody>
        </p:sp>
      </p:grpSp>
      <p:sp>
        <p:nvSpPr>
          <p:cNvPr id="248" name="Google Shape;248;p22"/>
          <p:cNvSpPr/>
          <p:nvPr/>
        </p:nvSpPr>
        <p:spPr>
          <a:xfrm>
            <a:off x="6167865" y="1514907"/>
            <a:ext cx="519817" cy="519864"/>
          </a:xfrm>
          <a:custGeom>
            <a:rect b="b" l="l" r="r" t="t"/>
            <a:pathLst>
              <a:path extrusionOk="0" h="11003" w="11002">
                <a:moveTo>
                  <a:pt x="6192" y="310"/>
                </a:moveTo>
                <a:cubicBezTo>
                  <a:pt x="6192" y="310"/>
                  <a:pt x="6204" y="310"/>
                  <a:pt x="6204" y="334"/>
                </a:cubicBezTo>
                <a:lnTo>
                  <a:pt x="6204" y="787"/>
                </a:lnTo>
                <a:cubicBezTo>
                  <a:pt x="6204" y="953"/>
                  <a:pt x="6311" y="1084"/>
                  <a:pt x="6477" y="1120"/>
                </a:cubicBezTo>
                <a:cubicBezTo>
                  <a:pt x="6989" y="1239"/>
                  <a:pt x="7489" y="1429"/>
                  <a:pt x="7930" y="1715"/>
                </a:cubicBezTo>
                <a:cubicBezTo>
                  <a:pt x="7986" y="1751"/>
                  <a:pt x="8048" y="1769"/>
                  <a:pt x="8110" y="1769"/>
                </a:cubicBezTo>
                <a:cubicBezTo>
                  <a:pt x="8194" y="1769"/>
                  <a:pt x="8278" y="1736"/>
                  <a:pt x="8347" y="1668"/>
                </a:cubicBezTo>
                <a:lnTo>
                  <a:pt x="8680" y="1346"/>
                </a:lnTo>
                <a:lnTo>
                  <a:pt x="8692" y="1346"/>
                </a:lnTo>
                <a:lnTo>
                  <a:pt x="9656" y="2311"/>
                </a:lnTo>
                <a:lnTo>
                  <a:pt x="9656" y="2322"/>
                </a:lnTo>
                <a:lnTo>
                  <a:pt x="9335" y="2656"/>
                </a:lnTo>
                <a:cubicBezTo>
                  <a:pt x="9228" y="2751"/>
                  <a:pt x="9192" y="2930"/>
                  <a:pt x="9287" y="3073"/>
                </a:cubicBezTo>
                <a:cubicBezTo>
                  <a:pt x="9573" y="3513"/>
                  <a:pt x="9775" y="4001"/>
                  <a:pt x="9883" y="4525"/>
                </a:cubicBezTo>
                <a:cubicBezTo>
                  <a:pt x="9906" y="4680"/>
                  <a:pt x="10049" y="4799"/>
                  <a:pt x="10204" y="4799"/>
                </a:cubicBezTo>
                <a:lnTo>
                  <a:pt x="10668" y="4799"/>
                </a:lnTo>
                <a:cubicBezTo>
                  <a:pt x="10668" y="4799"/>
                  <a:pt x="10680" y="4799"/>
                  <a:pt x="10680" y="4811"/>
                </a:cubicBezTo>
                <a:lnTo>
                  <a:pt x="10657" y="6216"/>
                </a:lnTo>
                <a:lnTo>
                  <a:pt x="10192" y="6216"/>
                </a:lnTo>
                <a:cubicBezTo>
                  <a:pt x="10026" y="6216"/>
                  <a:pt x="9895" y="6311"/>
                  <a:pt x="9871" y="6478"/>
                </a:cubicBezTo>
                <a:cubicBezTo>
                  <a:pt x="9752" y="7002"/>
                  <a:pt x="9549" y="7490"/>
                  <a:pt x="9275" y="7942"/>
                </a:cubicBezTo>
                <a:cubicBezTo>
                  <a:pt x="9180" y="8073"/>
                  <a:pt x="9192" y="8240"/>
                  <a:pt x="9311" y="8359"/>
                </a:cubicBezTo>
                <a:lnTo>
                  <a:pt x="9645" y="8680"/>
                </a:lnTo>
                <a:lnTo>
                  <a:pt x="9645" y="8692"/>
                </a:lnTo>
                <a:lnTo>
                  <a:pt x="8680" y="9669"/>
                </a:lnTo>
                <a:lnTo>
                  <a:pt x="8656" y="9669"/>
                </a:lnTo>
                <a:lnTo>
                  <a:pt x="8335" y="9335"/>
                </a:lnTo>
                <a:cubicBezTo>
                  <a:pt x="8271" y="9272"/>
                  <a:pt x="8183" y="9237"/>
                  <a:pt x="8094" y="9237"/>
                </a:cubicBezTo>
                <a:cubicBezTo>
                  <a:pt x="8033" y="9237"/>
                  <a:pt x="7971" y="9254"/>
                  <a:pt x="7918" y="9288"/>
                </a:cubicBezTo>
                <a:cubicBezTo>
                  <a:pt x="7466" y="9573"/>
                  <a:pt x="6978" y="9788"/>
                  <a:pt x="6454" y="9883"/>
                </a:cubicBezTo>
                <a:cubicBezTo>
                  <a:pt x="6311" y="9919"/>
                  <a:pt x="6192" y="10050"/>
                  <a:pt x="6192" y="10216"/>
                </a:cubicBezTo>
                <a:lnTo>
                  <a:pt x="6192" y="10681"/>
                </a:lnTo>
                <a:cubicBezTo>
                  <a:pt x="6192" y="10681"/>
                  <a:pt x="6192" y="10693"/>
                  <a:pt x="6168" y="10693"/>
                </a:cubicBezTo>
                <a:lnTo>
                  <a:pt x="4811" y="10693"/>
                </a:lnTo>
                <a:cubicBezTo>
                  <a:pt x="4811" y="10693"/>
                  <a:pt x="4787" y="10693"/>
                  <a:pt x="4787" y="10681"/>
                </a:cubicBezTo>
                <a:lnTo>
                  <a:pt x="4787" y="10216"/>
                </a:lnTo>
                <a:cubicBezTo>
                  <a:pt x="4787" y="10050"/>
                  <a:pt x="4692" y="9919"/>
                  <a:pt x="4525" y="9883"/>
                </a:cubicBezTo>
                <a:cubicBezTo>
                  <a:pt x="4001" y="9764"/>
                  <a:pt x="3513" y="9573"/>
                  <a:pt x="3060" y="9288"/>
                </a:cubicBezTo>
                <a:cubicBezTo>
                  <a:pt x="3001" y="9264"/>
                  <a:pt x="2941" y="9228"/>
                  <a:pt x="2882" y="9228"/>
                </a:cubicBezTo>
                <a:cubicBezTo>
                  <a:pt x="2798" y="9228"/>
                  <a:pt x="2715" y="9264"/>
                  <a:pt x="2644" y="9335"/>
                </a:cubicBezTo>
                <a:lnTo>
                  <a:pt x="2322" y="9669"/>
                </a:lnTo>
                <a:lnTo>
                  <a:pt x="2298" y="9669"/>
                </a:lnTo>
                <a:lnTo>
                  <a:pt x="1334" y="8692"/>
                </a:lnTo>
                <a:lnTo>
                  <a:pt x="1334" y="8680"/>
                </a:lnTo>
                <a:lnTo>
                  <a:pt x="1667" y="8359"/>
                </a:lnTo>
                <a:cubicBezTo>
                  <a:pt x="1763" y="8252"/>
                  <a:pt x="1798" y="8073"/>
                  <a:pt x="1703" y="7942"/>
                </a:cubicBezTo>
                <a:cubicBezTo>
                  <a:pt x="1429" y="7490"/>
                  <a:pt x="1215" y="7002"/>
                  <a:pt x="1108" y="6478"/>
                </a:cubicBezTo>
                <a:cubicBezTo>
                  <a:pt x="1084" y="6335"/>
                  <a:pt x="953" y="6216"/>
                  <a:pt x="786" y="6216"/>
                </a:cubicBezTo>
                <a:lnTo>
                  <a:pt x="322" y="6216"/>
                </a:lnTo>
                <a:cubicBezTo>
                  <a:pt x="322" y="6216"/>
                  <a:pt x="310" y="6216"/>
                  <a:pt x="310" y="6192"/>
                </a:cubicBezTo>
                <a:lnTo>
                  <a:pt x="310" y="4811"/>
                </a:lnTo>
                <a:cubicBezTo>
                  <a:pt x="310" y="4811"/>
                  <a:pt x="310" y="4799"/>
                  <a:pt x="322" y="4799"/>
                </a:cubicBezTo>
                <a:lnTo>
                  <a:pt x="786" y="4799"/>
                </a:lnTo>
                <a:cubicBezTo>
                  <a:pt x="953" y="4799"/>
                  <a:pt x="1084" y="4692"/>
                  <a:pt x="1108" y="4525"/>
                </a:cubicBezTo>
                <a:cubicBezTo>
                  <a:pt x="1227" y="4001"/>
                  <a:pt x="1429" y="3513"/>
                  <a:pt x="1703" y="3073"/>
                </a:cubicBezTo>
                <a:cubicBezTo>
                  <a:pt x="1798" y="2930"/>
                  <a:pt x="1786" y="2775"/>
                  <a:pt x="1667" y="2656"/>
                </a:cubicBezTo>
                <a:lnTo>
                  <a:pt x="1334" y="2322"/>
                </a:lnTo>
                <a:lnTo>
                  <a:pt x="1334" y="2311"/>
                </a:lnTo>
                <a:lnTo>
                  <a:pt x="2298" y="1346"/>
                </a:lnTo>
                <a:lnTo>
                  <a:pt x="2322" y="1346"/>
                </a:lnTo>
                <a:lnTo>
                  <a:pt x="2644" y="1668"/>
                </a:lnTo>
                <a:cubicBezTo>
                  <a:pt x="2707" y="1731"/>
                  <a:pt x="2796" y="1765"/>
                  <a:pt x="2885" y="1765"/>
                </a:cubicBezTo>
                <a:cubicBezTo>
                  <a:pt x="2946" y="1765"/>
                  <a:pt x="3007" y="1749"/>
                  <a:pt x="3060" y="1715"/>
                </a:cubicBezTo>
                <a:cubicBezTo>
                  <a:pt x="3513" y="1429"/>
                  <a:pt x="4001" y="1227"/>
                  <a:pt x="4525" y="1120"/>
                </a:cubicBezTo>
                <a:cubicBezTo>
                  <a:pt x="4668" y="1084"/>
                  <a:pt x="4787" y="953"/>
                  <a:pt x="4787" y="787"/>
                </a:cubicBezTo>
                <a:lnTo>
                  <a:pt x="4787" y="334"/>
                </a:lnTo>
                <a:cubicBezTo>
                  <a:pt x="4787" y="334"/>
                  <a:pt x="4787" y="310"/>
                  <a:pt x="4811" y="310"/>
                </a:cubicBezTo>
                <a:close/>
                <a:moveTo>
                  <a:pt x="4811" y="1"/>
                </a:moveTo>
                <a:cubicBezTo>
                  <a:pt x="4632" y="1"/>
                  <a:pt x="4477" y="156"/>
                  <a:pt x="4477" y="334"/>
                </a:cubicBezTo>
                <a:lnTo>
                  <a:pt x="4477" y="798"/>
                </a:lnTo>
                <a:cubicBezTo>
                  <a:pt x="4477" y="798"/>
                  <a:pt x="4477" y="810"/>
                  <a:pt x="4465" y="810"/>
                </a:cubicBezTo>
                <a:cubicBezTo>
                  <a:pt x="3918" y="929"/>
                  <a:pt x="3370" y="1156"/>
                  <a:pt x="2906" y="1453"/>
                </a:cubicBezTo>
                <a:lnTo>
                  <a:pt x="2882" y="1453"/>
                </a:lnTo>
                <a:lnTo>
                  <a:pt x="2560" y="1120"/>
                </a:lnTo>
                <a:cubicBezTo>
                  <a:pt x="2495" y="1054"/>
                  <a:pt x="2408" y="1022"/>
                  <a:pt x="2322" y="1022"/>
                </a:cubicBezTo>
                <a:cubicBezTo>
                  <a:pt x="2236" y="1022"/>
                  <a:pt x="2150" y="1054"/>
                  <a:pt x="2084" y="1120"/>
                </a:cubicBezTo>
                <a:lnTo>
                  <a:pt x="1120" y="2084"/>
                </a:lnTo>
                <a:cubicBezTo>
                  <a:pt x="977" y="2215"/>
                  <a:pt x="977" y="2430"/>
                  <a:pt x="1120" y="2561"/>
                </a:cubicBezTo>
                <a:lnTo>
                  <a:pt x="1441" y="2894"/>
                </a:lnTo>
                <a:lnTo>
                  <a:pt x="1441" y="2906"/>
                </a:lnTo>
                <a:cubicBezTo>
                  <a:pt x="1132" y="3382"/>
                  <a:pt x="917" y="3906"/>
                  <a:pt x="798" y="4466"/>
                </a:cubicBezTo>
                <a:cubicBezTo>
                  <a:pt x="798" y="4466"/>
                  <a:pt x="798" y="4489"/>
                  <a:pt x="786" y="4489"/>
                </a:cubicBezTo>
                <a:lnTo>
                  <a:pt x="322" y="4489"/>
                </a:lnTo>
                <a:cubicBezTo>
                  <a:pt x="143" y="4489"/>
                  <a:pt x="0" y="4632"/>
                  <a:pt x="0" y="4811"/>
                </a:cubicBezTo>
                <a:lnTo>
                  <a:pt x="0" y="6192"/>
                </a:lnTo>
                <a:cubicBezTo>
                  <a:pt x="0" y="6371"/>
                  <a:pt x="143" y="6525"/>
                  <a:pt x="322" y="6525"/>
                </a:cubicBezTo>
                <a:lnTo>
                  <a:pt x="786" y="6525"/>
                </a:lnTo>
                <a:cubicBezTo>
                  <a:pt x="786" y="6525"/>
                  <a:pt x="798" y="6525"/>
                  <a:pt x="798" y="6537"/>
                </a:cubicBezTo>
                <a:cubicBezTo>
                  <a:pt x="917" y="7085"/>
                  <a:pt x="1143" y="7621"/>
                  <a:pt x="1441" y="8097"/>
                </a:cubicBezTo>
                <a:lnTo>
                  <a:pt x="1441" y="8121"/>
                </a:lnTo>
                <a:lnTo>
                  <a:pt x="1120" y="8442"/>
                </a:lnTo>
                <a:cubicBezTo>
                  <a:pt x="977" y="8573"/>
                  <a:pt x="977" y="8788"/>
                  <a:pt x="1120" y="8918"/>
                </a:cubicBezTo>
                <a:lnTo>
                  <a:pt x="2084" y="9883"/>
                </a:lnTo>
                <a:cubicBezTo>
                  <a:pt x="2150" y="9954"/>
                  <a:pt x="2236" y="9990"/>
                  <a:pt x="2322" y="9990"/>
                </a:cubicBezTo>
                <a:cubicBezTo>
                  <a:pt x="2408" y="9990"/>
                  <a:pt x="2495" y="9954"/>
                  <a:pt x="2560" y="9883"/>
                </a:cubicBezTo>
                <a:lnTo>
                  <a:pt x="2882" y="9561"/>
                </a:lnTo>
                <a:lnTo>
                  <a:pt x="2906" y="9561"/>
                </a:lnTo>
                <a:cubicBezTo>
                  <a:pt x="3370" y="9871"/>
                  <a:pt x="3894" y="10085"/>
                  <a:pt x="4465" y="10204"/>
                </a:cubicBezTo>
                <a:cubicBezTo>
                  <a:pt x="4465" y="10204"/>
                  <a:pt x="4477" y="10204"/>
                  <a:pt x="4477" y="10216"/>
                </a:cubicBezTo>
                <a:lnTo>
                  <a:pt x="4477" y="10681"/>
                </a:lnTo>
                <a:cubicBezTo>
                  <a:pt x="4477" y="10859"/>
                  <a:pt x="4632" y="11002"/>
                  <a:pt x="4811" y="11002"/>
                </a:cubicBezTo>
                <a:lnTo>
                  <a:pt x="6192" y="11002"/>
                </a:lnTo>
                <a:cubicBezTo>
                  <a:pt x="6370" y="11002"/>
                  <a:pt x="6513" y="10859"/>
                  <a:pt x="6513" y="10681"/>
                </a:cubicBezTo>
                <a:lnTo>
                  <a:pt x="6513" y="10216"/>
                </a:lnTo>
                <a:cubicBezTo>
                  <a:pt x="6513" y="10216"/>
                  <a:pt x="6513" y="10204"/>
                  <a:pt x="6537" y="10204"/>
                </a:cubicBezTo>
                <a:cubicBezTo>
                  <a:pt x="7085" y="10085"/>
                  <a:pt x="7620" y="9859"/>
                  <a:pt x="8097" y="9561"/>
                </a:cubicBezTo>
                <a:lnTo>
                  <a:pt x="8109" y="9561"/>
                </a:lnTo>
                <a:lnTo>
                  <a:pt x="8442" y="9883"/>
                </a:lnTo>
                <a:cubicBezTo>
                  <a:pt x="8507" y="9954"/>
                  <a:pt x="8591" y="9990"/>
                  <a:pt x="8676" y="9990"/>
                </a:cubicBezTo>
                <a:cubicBezTo>
                  <a:pt x="8760" y="9990"/>
                  <a:pt x="8847" y="9954"/>
                  <a:pt x="8918" y="9883"/>
                </a:cubicBezTo>
                <a:lnTo>
                  <a:pt x="9883" y="8918"/>
                </a:lnTo>
                <a:cubicBezTo>
                  <a:pt x="10014" y="8788"/>
                  <a:pt x="10014" y="8573"/>
                  <a:pt x="9883" y="8442"/>
                </a:cubicBezTo>
                <a:lnTo>
                  <a:pt x="9549" y="8121"/>
                </a:lnTo>
                <a:lnTo>
                  <a:pt x="9549" y="8097"/>
                </a:lnTo>
                <a:cubicBezTo>
                  <a:pt x="9871" y="7621"/>
                  <a:pt x="10073" y="7109"/>
                  <a:pt x="10192" y="6537"/>
                </a:cubicBezTo>
                <a:cubicBezTo>
                  <a:pt x="10192" y="6537"/>
                  <a:pt x="10192" y="6525"/>
                  <a:pt x="10204" y="6525"/>
                </a:cubicBezTo>
                <a:lnTo>
                  <a:pt x="10668" y="6525"/>
                </a:lnTo>
                <a:cubicBezTo>
                  <a:pt x="10847" y="6525"/>
                  <a:pt x="11002" y="6371"/>
                  <a:pt x="11002" y="6192"/>
                </a:cubicBezTo>
                <a:lnTo>
                  <a:pt x="11002" y="4811"/>
                </a:lnTo>
                <a:cubicBezTo>
                  <a:pt x="10978" y="4632"/>
                  <a:pt x="10835" y="4489"/>
                  <a:pt x="10657" y="4489"/>
                </a:cubicBezTo>
                <a:lnTo>
                  <a:pt x="10192" y="4489"/>
                </a:lnTo>
                <a:cubicBezTo>
                  <a:pt x="10192" y="4489"/>
                  <a:pt x="10180" y="4489"/>
                  <a:pt x="10180" y="4466"/>
                </a:cubicBezTo>
                <a:cubicBezTo>
                  <a:pt x="10061" y="3918"/>
                  <a:pt x="9835" y="3382"/>
                  <a:pt x="9537" y="2906"/>
                </a:cubicBezTo>
                <a:lnTo>
                  <a:pt x="9537" y="2894"/>
                </a:lnTo>
                <a:lnTo>
                  <a:pt x="9859" y="2561"/>
                </a:lnTo>
                <a:cubicBezTo>
                  <a:pt x="10002" y="2430"/>
                  <a:pt x="10002" y="2215"/>
                  <a:pt x="9859" y="2084"/>
                </a:cubicBezTo>
                <a:lnTo>
                  <a:pt x="8894" y="1120"/>
                </a:lnTo>
                <a:cubicBezTo>
                  <a:pt x="8829" y="1054"/>
                  <a:pt x="8743" y="1022"/>
                  <a:pt x="8656" y="1022"/>
                </a:cubicBezTo>
                <a:cubicBezTo>
                  <a:pt x="8570" y="1022"/>
                  <a:pt x="8484" y="1054"/>
                  <a:pt x="8418" y="1120"/>
                </a:cubicBezTo>
                <a:lnTo>
                  <a:pt x="8097" y="1453"/>
                </a:lnTo>
                <a:lnTo>
                  <a:pt x="8073" y="1453"/>
                </a:lnTo>
                <a:cubicBezTo>
                  <a:pt x="7597" y="1132"/>
                  <a:pt x="7085" y="929"/>
                  <a:pt x="6513" y="810"/>
                </a:cubicBezTo>
                <a:cubicBezTo>
                  <a:pt x="6513" y="810"/>
                  <a:pt x="6501" y="810"/>
                  <a:pt x="6501" y="798"/>
                </a:cubicBezTo>
                <a:lnTo>
                  <a:pt x="6501" y="334"/>
                </a:lnTo>
                <a:cubicBezTo>
                  <a:pt x="6501" y="156"/>
                  <a:pt x="6346" y="1"/>
                  <a:pt x="6168" y="1"/>
                </a:cubicBezTo>
                <a:close/>
              </a:path>
            </a:pathLst>
          </a:custGeom>
          <a:solidFill>
            <a:schemeClr val="lt1"/>
          </a:solidFill>
          <a:ln cap="flat" cmpd="sng" w="9525">
            <a:solidFill>
              <a:srgbClr val="FCFBFB"/>
            </a:solidFill>
            <a:prstDash val="solid"/>
            <a:round/>
            <a:headEnd len="sm" w="sm" type="none"/>
            <a:tailEnd len="sm" w="sm" type="none"/>
          </a:ln>
        </p:spPr>
        <p:txBody>
          <a:bodyPr anchorCtr="0" anchor="ctr" bIns="153575" lIns="153575" spcFirstLastPara="1" rIns="153575" wrap="square" tIns="153575">
            <a:noAutofit/>
          </a:bodyPr>
          <a:lstStyle/>
          <a:p>
            <a:pPr indent="0" lvl="0" marL="0" rtl="0" algn="l">
              <a:spcBef>
                <a:spcPts val="0"/>
              </a:spcBef>
              <a:spcAft>
                <a:spcPts val="0"/>
              </a:spcAft>
              <a:buNone/>
            </a:pPr>
            <a:r>
              <a:t/>
            </a:r>
            <a:endParaRPr/>
          </a:p>
        </p:txBody>
      </p:sp>
      <p:sp>
        <p:nvSpPr>
          <p:cNvPr id="249" name="Google Shape;249;p22"/>
          <p:cNvSpPr/>
          <p:nvPr/>
        </p:nvSpPr>
        <p:spPr>
          <a:xfrm>
            <a:off x="6297186" y="1640719"/>
            <a:ext cx="270586" cy="276823"/>
          </a:xfrm>
          <a:custGeom>
            <a:rect b="b" l="l" r="r" t="t"/>
            <a:pathLst>
              <a:path extrusionOk="0" h="5859" w="5727">
                <a:moveTo>
                  <a:pt x="3286" y="334"/>
                </a:moveTo>
                <a:lnTo>
                  <a:pt x="3286" y="1000"/>
                </a:lnTo>
                <a:cubicBezTo>
                  <a:pt x="3286" y="1108"/>
                  <a:pt x="3262" y="1227"/>
                  <a:pt x="3215" y="1310"/>
                </a:cubicBezTo>
                <a:lnTo>
                  <a:pt x="3143" y="1477"/>
                </a:lnTo>
                <a:cubicBezTo>
                  <a:pt x="3119" y="1501"/>
                  <a:pt x="3119" y="1524"/>
                  <a:pt x="3119" y="1548"/>
                </a:cubicBezTo>
                <a:lnTo>
                  <a:pt x="3119" y="1893"/>
                </a:lnTo>
                <a:cubicBezTo>
                  <a:pt x="3119" y="2132"/>
                  <a:pt x="3036" y="2358"/>
                  <a:pt x="2858" y="2524"/>
                </a:cubicBezTo>
                <a:cubicBezTo>
                  <a:pt x="2691" y="2679"/>
                  <a:pt x="2453" y="2775"/>
                  <a:pt x="2215" y="2775"/>
                </a:cubicBezTo>
                <a:cubicBezTo>
                  <a:pt x="1774" y="2763"/>
                  <a:pt x="1381" y="2346"/>
                  <a:pt x="1381" y="1846"/>
                </a:cubicBezTo>
                <a:lnTo>
                  <a:pt x="1381" y="1548"/>
                </a:lnTo>
                <a:cubicBezTo>
                  <a:pt x="1381" y="1524"/>
                  <a:pt x="1381" y="1501"/>
                  <a:pt x="1369" y="1477"/>
                </a:cubicBezTo>
                <a:lnTo>
                  <a:pt x="1262" y="1286"/>
                </a:lnTo>
                <a:cubicBezTo>
                  <a:pt x="1238" y="1203"/>
                  <a:pt x="1203" y="1131"/>
                  <a:pt x="1203" y="1048"/>
                </a:cubicBezTo>
                <a:lnTo>
                  <a:pt x="1203" y="1024"/>
                </a:lnTo>
                <a:cubicBezTo>
                  <a:pt x="1203" y="643"/>
                  <a:pt x="1524" y="334"/>
                  <a:pt x="1905" y="334"/>
                </a:cubicBezTo>
                <a:close/>
                <a:moveTo>
                  <a:pt x="2608" y="3025"/>
                </a:moveTo>
                <a:cubicBezTo>
                  <a:pt x="2619" y="3084"/>
                  <a:pt x="2631" y="3132"/>
                  <a:pt x="2655" y="3179"/>
                </a:cubicBezTo>
                <a:lnTo>
                  <a:pt x="2512" y="3310"/>
                </a:lnTo>
                <a:cubicBezTo>
                  <a:pt x="2441" y="3382"/>
                  <a:pt x="2357" y="3417"/>
                  <a:pt x="2262" y="3417"/>
                </a:cubicBezTo>
                <a:cubicBezTo>
                  <a:pt x="2179" y="3417"/>
                  <a:pt x="2084" y="3382"/>
                  <a:pt x="2012" y="3310"/>
                </a:cubicBezTo>
                <a:lnTo>
                  <a:pt x="1881" y="3179"/>
                </a:lnTo>
                <a:cubicBezTo>
                  <a:pt x="1893" y="3132"/>
                  <a:pt x="1905" y="3084"/>
                  <a:pt x="1905" y="3025"/>
                </a:cubicBezTo>
                <a:cubicBezTo>
                  <a:pt x="2012" y="3060"/>
                  <a:pt x="2119" y="3084"/>
                  <a:pt x="2215" y="3084"/>
                </a:cubicBezTo>
                <a:lnTo>
                  <a:pt x="2250" y="3084"/>
                </a:lnTo>
                <a:cubicBezTo>
                  <a:pt x="2369" y="3084"/>
                  <a:pt x="2488" y="3072"/>
                  <a:pt x="2608" y="3025"/>
                </a:cubicBezTo>
                <a:close/>
                <a:moveTo>
                  <a:pt x="2810" y="3441"/>
                </a:moveTo>
                <a:cubicBezTo>
                  <a:pt x="2858" y="3477"/>
                  <a:pt x="2905" y="3489"/>
                  <a:pt x="2941" y="3501"/>
                </a:cubicBezTo>
                <a:lnTo>
                  <a:pt x="3524" y="3667"/>
                </a:lnTo>
                <a:cubicBezTo>
                  <a:pt x="3679" y="3715"/>
                  <a:pt x="3774" y="3846"/>
                  <a:pt x="3774" y="4013"/>
                </a:cubicBezTo>
                <a:lnTo>
                  <a:pt x="3774" y="5108"/>
                </a:lnTo>
                <a:lnTo>
                  <a:pt x="3822" y="5108"/>
                </a:lnTo>
                <a:cubicBezTo>
                  <a:pt x="3703" y="5180"/>
                  <a:pt x="3584" y="5239"/>
                  <a:pt x="3453" y="5287"/>
                </a:cubicBezTo>
                <a:lnTo>
                  <a:pt x="3453" y="4310"/>
                </a:lnTo>
                <a:cubicBezTo>
                  <a:pt x="3453" y="4215"/>
                  <a:pt x="3381" y="4144"/>
                  <a:pt x="3286" y="4144"/>
                </a:cubicBezTo>
                <a:cubicBezTo>
                  <a:pt x="3203" y="4144"/>
                  <a:pt x="3119" y="4215"/>
                  <a:pt x="3119" y="4310"/>
                </a:cubicBezTo>
                <a:lnTo>
                  <a:pt x="3119" y="5394"/>
                </a:lnTo>
                <a:cubicBezTo>
                  <a:pt x="2881" y="5465"/>
                  <a:pt x="2655" y="5501"/>
                  <a:pt x="2405" y="5513"/>
                </a:cubicBezTo>
                <a:lnTo>
                  <a:pt x="2262" y="5513"/>
                </a:lnTo>
                <a:cubicBezTo>
                  <a:pt x="1965" y="5513"/>
                  <a:pt x="1667" y="5465"/>
                  <a:pt x="1381" y="5394"/>
                </a:cubicBezTo>
                <a:lnTo>
                  <a:pt x="1381" y="4310"/>
                </a:lnTo>
                <a:cubicBezTo>
                  <a:pt x="1381" y="4215"/>
                  <a:pt x="1310" y="4144"/>
                  <a:pt x="1214" y="4144"/>
                </a:cubicBezTo>
                <a:cubicBezTo>
                  <a:pt x="1131" y="4144"/>
                  <a:pt x="1060" y="4215"/>
                  <a:pt x="1060" y="4310"/>
                </a:cubicBezTo>
                <a:lnTo>
                  <a:pt x="1060" y="5287"/>
                </a:lnTo>
                <a:cubicBezTo>
                  <a:pt x="941" y="5227"/>
                  <a:pt x="798" y="5168"/>
                  <a:pt x="679" y="5108"/>
                </a:cubicBezTo>
                <a:lnTo>
                  <a:pt x="679" y="4013"/>
                </a:lnTo>
                <a:cubicBezTo>
                  <a:pt x="679" y="3846"/>
                  <a:pt x="786" y="3715"/>
                  <a:pt x="941" y="3667"/>
                </a:cubicBezTo>
                <a:lnTo>
                  <a:pt x="1512" y="3501"/>
                </a:lnTo>
                <a:cubicBezTo>
                  <a:pt x="1560" y="3489"/>
                  <a:pt x="1619" y="3477"/>
                  <a:pt x="1655" y="3441"/>
                </a:cubicBezTo>
                <a:lnTo>
                  <a:pt x="1750" y="3548"/>
                </a:lnTo>
                <a:cubicBezTo>
                  <a:pt x="1893" y="3679"/>
                  <a:pt x="2072" y="3739"/>
                  <a:pt x="2227" y="3739"/>
                </a:cubicBezTo>
                <a:cubicBezTo>
                  <a:pt x="2393" y="3739"/>
                  <a:pt x="2572" y="3679"/>
                  <a:pt x="2703" y="3548"/>
                </a:cubicBezTo>
                <a:lnTo>
                  <a:pt x="2810" y="3441"/>
                </a:lnTo>
                <a:close/>
                <a:moveTo>
                  <a:pt x="1893" y="0"/>
                </a:moveTo>
                <a:cubicBezTo>
                  <a:pt x="1322" y="0"/>
                  <a:pt x="869" y="465"/>
                  <a:pt x="869" y="1024"/>
                </a:cubicBezTo>
                <a:lnTo>
                  <a:pt x="869" y="1048"/>
                </a:lnTo>
                <a:cubicBezTo>
                  <a:pt x="869" y="1179"/>
                  <a:pt x="893" y="1310"/>
                  <a:pt x="953" y="1429"/>
                </a:cubicBezTo>
                <a:lnTo>
                  <a:pt x="1048" y="1596"/>
                </a:lnTo>
                <a:lnTo>
                  <a:pt x="1048" y="1870"/>
                </a:lnTo>
                <a:cubicBezTo>
                  <a:pt x="1048" y="2286"/>
                  <a:pt x="1250" y="2655"/>
                  <a:pt x="1560" y="2882"/>
                </a:cubicBezTo>
                <a:lnTo>
                  <a:pt x="1560" y="3025"/>
                </a:lnTo>
                <a:cubicBezTo>
                  <a:pt x="1560" y="3096"/>
                  <a:pt x="1500" y="3179"/>
                  <a:pt x="1429" y="3203"/>
                </a:cubicBezTo>
                <a:lnTo>
                  <a:pt x="845" y="3370"/>
                </a:lnTo>
                <a:cubicBezTo>
                  <a:pt x="572" y="3453"/>
                  <a:pt x="357" y="3727"/>
                  <a:pt x="357" y="4025"/>
                </a:cubicBezTo>
                <a:lnTo>
                  <a:pt x="357" y="4906"/>
                </a:lnTo>
                <a:cubicBezTo>
                  <a:pt x="333" y="4882"/>
                  <a:pt x="310" y="4858"/>
                  <a:pt x="286" y="4846"/>
                </a:cubicBezTo>
                <a:cubicBezTo>
                  <a:pt x="255" y="4820"/>
                  <a:pt x="220" y="4808"/>
                  <a:pt x="185" y="4808"/>
                </a:cubicBezTo>
                <a:cubicBezTo>
                  <a:pt x="139" y="4808"/>
                  <a:pt x="93" y="4829"/>
                  <a:pt x="60" y="4870"/>
                </a:cubicBezTo>
                <a:cubicBezTo>
                  <a:pt x="0" y="4941"/>
                  <a:pt x="12" y="5037"/>
                  <a:pt x="95" y="5096"/>
                </a:cubicBezTo>
                <a:cubicBezTo>
                  <a:pt x="703" y="5584"/>
                  <a:pt x="1465" y="5858"/>
                  <a:pt x="2250" y="5858"/>
                </a:cubicBezTo>
                <a:lnTo>
                  <a:pt x="2417" y="5858"/>
                </a:lnTo>
                <a:cubicBezTo>
                  <a:pt x="3262" y="5811"/>
                  <a:pt x="4060" y="5453"/>
                  <a:pt x="4679" y="4858"/>
                </a:cubicBezTo>
                <a:cubicBezTo>
                  <a:pt x="5286" y="4251"/>
                  <a:pt x="5632" y="3453"/>
                  <a:pt x="5667" y="2596"/>
                </a:cubicBezTo>
                <a:cubicBezTo>
                  <a:pt x="5727" y="1727"/>
                  <a:pt x="5465" y="905"/>
                  <a:pt x="4929" y="262"/>
                </a:cubicBezTo>
                <a:cubicBezTo>
                  <a:pt x="4895" y="215"/>
                  <a:pt x="4846" y="194"/>
                  <a:pt x="4799" y="194"/>
                </a:cubicBezTo>
                <a:cubicBezTo>
                  <a:pt x="4763" y="194"/>
                  <a:pt x="4729" y="206"/>
                  <a:pt x="4703" y="227"/>
                </a:cubicBezTo>
                <a:cubicBezTo>
                  <a:pt x="4632" y="286"/>
                  <a:pt x="4632" y="393"/>
                  <a:pt x="4679" y="453"/>
                </a:cubicBezTo>
                <a:cubicBezTo>
                  <a:pt x="5155" y="1048"/>
                  <a:pt x="5405" y="1786"/>
                  <a:pt x="5358" y="2560"/>
                </a:cubicBezTo>
                <a:cubicBezTo>
                  <a:pt x="5310" y="3334"/>
                  <a:pt x="5001" y="4072"/>
                  <a:pt x="4453" y="4608"/>
                </a:cubicBezTo>
                <a:cubicBezTo>
                  <a:pt x="4346" y="4703"/>
                  <a:pt x="4239" y="4799"/>
                  <a:pt x="4143" y="4882"/>
                </a:cubicBezTo>
                <a:lnTo>
                  <a:pt x="4143" y="4013"/>
                </a:lnTo>
                <a:cubicBezTo>
                  <a:pt x="4143" y="3715"/>
                  <a:pt x="3929" y="3441"/>
                  <a:pt x="3643" y="3358"/>
                </a:cubicBezTo>
                <a:lnTo>
                  <a:pt x="3072" y="3191"/>
                </a:lnTo>
                <a:cubicBezTo>
                  <a:pt x="2989" y="3156"/>
                  <a:pt x="2929" y="3096"/>
                  <a:pt x="2929" y="3013"/>
                </a:cubicBezTo>
                <a:lnTo>
                  <a:pt x="2929" y="2882"/>
                </a:lnTo>
                <a:cubicBezTo>
                  <a:pt x="2989" y="2834"/>
                  <a:pt x="3036" y="2798"/>
                  <a:pt x="3084" y="2763"/>
                </a:cubicBezTo>
                <a:cubicBezTo>
                  <a:pt x="3322" y="2536"/>
                  <a:pt x="3441" y="2227"/>
                  <a:pt x="3441" y="1893"/>
                </a:cubicBezTo>
                <a:lnTo>
                  <a:pt x="3441" y="1596"/>
                </a:lnTo>
                <a:lnTo>
                  <a:pt x="3500" y="1465"/>
                </a:lnTo>
                <a:cubicBezTo>
                  <a:pt x="3572" y="1334"/>
                  <a:pt x="3596" y="1167"/>
                  <a:pt x="3596" y="1000"/>
                </a:cubicBezTo>
                <a:lnTo>
                  <a:pt x="3596" y="167"/>
                </a:lnTo>
                <a:cubicBezTo>
                  <a:pt x="3596" y="72"/>
                  <a:pt x="3524" y="0"/>
                  <a:pt x="3441" y="0"/>
                </a:cubicBezTo>
                <a:close/>
              </a:path>
            </a:pathLst>
          </a:custGeom>
          <a:solidFill>
            <a:schemeClr val="lt1"/>
          </a:solidFill>
          <a:ln cap="flat" cmpd="sng" w="9525">
            <a:solidFill>
              <a:schemeClr val="lt1"/>
            </a:solidFill>
            <a:prstDash val="solid"/>
            <a:round/>
            <a:headEnd len="sm" w="sm" type="none"/>
            <a:tailEnd len="sm" w="sm" type="none"/>
          </a:ln>
        </p:spPr>
        <p:txBody>
          <a:bodyPr anchorCtr="0" anchor="ctr" bIns="153575" lIns="153575" spcFirstLastPara="1" rIns="153575" wrap="square" tIns="153575">
            <a:noAutofit/>
          </a:bodyPr>
          <a:lstStyle/>
          <a:p>
            <a:pPr indent="0" lvl="0" marL="0" rtl="0" algn="l">
              <a:spcBef>
                <a:spcPts val="0"/>
              </a:spcBef>
              <a:spcAft>
                <a:spcPts val="0"/>
              </a:spcAft>
              <a:buNone/>
            </a:pPr>
            <a:r>
              <a:t/>
            </a:r>
            <a:endParaRPr/>
          </a:p>
        </p:txBody>
      </p:sp>
      <p:grpSp>
        <p:nvGrpSpPr>
          <p:cNvPr id="250" name="Google Shape;250;p22"/>
          <p:cNvGrpSpPr/>
          <p:nvPr/>
        </p:nvGrpSpPr>
        <p:grpSpPr>
          <a:xfrm>
            <a:off x="7911254" y="1417236"/>
            <a:ext cx="519823" cy="673094"/>
            <a:chOff x="1836637" y="2891510"/>
            <a:chExt cx="286152" cy="346438"/>
          </a:xfrm>
        </p:grpSpPr>
        <p:sp>
          <p:nvSpPr>
            <p:cNvPr id="251" name="Google Shape;251;p22"/>
            <p:cNvSpPr/>
            <p:nvPr/>
          </p:nvSpPr>
          <p:spPr>
            <a:xfrm>
              <a:off x="1836637" y="3059413"/>
              <a:ext cx="286152" cy="178534"/>
            </a:xfrm>
            <a:custGeom>
              <a:rect b="b" l="l" r="r" t="t"/>
              <a:pathLst>
                <a:path extrusionOk="0" h="5609" w="8990">
                  <a:moveTo>
                    <a:pt x="3072" y="322"/>
                  </a:moveTo>
                  <a:cubicBezTo>
                    <a:pt x="3156" y="322"/>
                    <a:pt x="3251" y="357"/>
                    <a:pt x="3322" y="429"/>
                  </a:cubicBezTo>
                  <a:cubicBezTo>
                    <a:pt x="3382" y="488"/>
                    <a:pt x="3430" y="572"/>
                    <a:pt x="3430" y="679"/>
                  </a:cubicBezTo>
                  <a:lnTo>
                    <a:pt x="3430" y="1108"/>
                  </a:lnTo>
                  <a:cubicBezTo>
                    <a:pt x="3406" y="1286"/>
                    <a:pt x="3311" y="1453"/>
                    <a:pt x="3144" y="1560"/>
                  </a:cubicBezTo>
                  <a:cubicBezTo>
                    <a:pt x="3096" y="1584"/>
                    <a:pt x="3072" y="1631"/>
                    <a:pt x="3072" y="1691"/>
                  </a:cubicBezTo>
                  <a:lnTo>
                    <a:pt x="3072" y="1870"/>
                  </a:lnTo>
                  <a:lnTo>
                    <a:pt x="2715" y="1870"/>
                  </a:lnTo>
                  <a:lnTo>
                    <a:pt x="2715" y="1691"/>
                  </a:lnTo>
                  <a:cubicBezTo>
                    <a:pt x="2715" y="1631"/>
                    <a:pt x="2679" y="1584"/>
                    <a:pt x="2632" y="1560"/>
                  </a:cubicBezTo>
                  <a:cubicBezTo>
                    <a:pt x="2477" y="1465"/>
                    <a:pt x="2370" y="1286"/>
                    <a:pt x="2370" y="1108"/>
                  </a:cubicBezTo>
                  <a:lnTo>
                    <a:pt x="2370" y="679"/>
                  </a:lnTo>
                  <a:cubicBezTo>
                    <a:pt x="2370" y="488"/>
                    <a:pt x="2537" y="322"/>
                    <a:pt x="2727" y="322"/>
                  </a:cubicBezTo>
                  <a:close/>
                  <a:moveTo>
                    <a:pt x="6132" y="322"/>
                  </a:moveTo>
                  <a:cubicBezTo>
                    <a:pt x="6228" y="322"/>
                    <a:pt x="6311" y="357"/>
                    <a:pt x="6382" y="429"/>
                  </a:cubicBezTo>
                  <a:cubicBezTo>
                    <a:pt x="6442" y="488"/>
                    <a:pt x="6489" y="572"/>
                    <a:pt x="6489" y="679"/>
                  </a:cubicBezTo>
                  <a:lnTo>
                    <a:pt x="6489" y="1108"/>
                  </a:lnTo>
                  <a:cubicBezTo>
                    <a:pt x="6478" y="1286"/>
                    <a:pt x="6370" y="1453"/>
                    <a:pt x="6204" y="1560"/>
                  </a:cubicBezTo>
                  <a:cubicBezTo>
                    <a:pt x="6168" y="1584"/>
                    <a:pt x="6132" y="1631"/>
                    <a:pt x="6132" y="1691"/>
                  </a:cubicBezTo>
                  <a:lnTo>
                    <a:pt x="6132" y="1870"/>
                  </a:lnTo>
                  <a:lnTo>
                    <a:pt x="5775" y="1870"/>
                  </a:lnTo>
                  <a:lnTo>
                    <a:pt x="5775" y="1691"/>
                  </a:lnTo>
                  <a:cubicBezTo>
                    <a:pt x="5775" y="1631"/>
                    <a:pt x="5751" y="1584"/>
                    <a:pt x="5704" y="1560"/>
                  </a:cubicBezTo>
                  <a:cubicBezTo>
                    <a:pt x="5537" y="1465"/>
                    <a:pt x="5430" y="1286"/>
                    <a:pt x="5430" y="1108"/>
                  </a:cubicBezTo>
                  <a:lnTo>
                    <a:pt x="5430" y="679"/>
                  </a:lnTo>
                  <a:cubicBezTo>
                    <a:pt x="5430" y="488"/>
                    <a:pt x="5597" y="322"/>
                    <a:pt x="5787" y="322"/>
                  </a:cubicBezTo>
                  <a:close/>
                  <a:moveTo>
                    <a:pt x="1536" y="2024"/>
                  </a:moveTo>
                  <a:cubicBezTo>
                    <a:pt x="1620" y="2024"/>
                    <a:pt x="1715" y="2048"/>
                    <a:pt x="1787" y="2120"/>
                  </a:cubicBezTo>
                  <a:cubicBezTo>
                    <a:pt x="1846" y="2179"/>
                    <a:pt x="1894" y="2274"/>
                    <a:pt x="1894" y="2382"/>
                  </a:cubicBezTo>
                  <a:lnTo>
                    <a:pt x="1894" y="2810"/>
                  </a:lnTo>
                  <a:lnTo>
                    <a:pt x="1882" y="2810"/>
                  </a:lnTo>
                  <a:cubicBezTo>
                    <a:pt x="1882" y="2989"/>
                    <a:pt x="1775" y="3167"/>
                    <a:pt x="1608" y="3251"/>
                  </a:cubicBezTo>
                  <a:cubicBezTo>
                    <a:pt x="1560" y="3286"/>
                    <a:pt x="1536" y="3334"/>
                    <a:pt x="1536" y="3382"/>
                  </a:cubicBezTo>
                  <a:lnTo>
                    <a:pt x="1536" y="3572"/>
                  </a:lnTo>
                  <a:lnTo>
                    <a:pt x="1179" y="3572"/>
                  </a:lnTo>
                  <a:lnTo>
                    <a:pt x="1179" y="3382"/>
                  </a:lnTo>
                  <a:cubicBezTo>
                    <a:pt x="1179" y="3334"/>
                    <a:pt x="1144" y="3286"/>
                    <a:pt x="1108" y="3251"/>
                  </a:cubicBezTo>
                  <a:cubicBezTo>
                    <a:pt x="941" y="3167"/>
                    <a:pt x="834" y="2989"/>
                    <a:pt x="834" y="2810"/>
                  </a:cubicBezTo>
                  <a:lnTo>
                    <a:pt x="834" y="2382"/>
                  </a:lnTo>
                  <a:cubicBezTo>
                    <a:pt x="834" y="2179"/>
                    <a:pt x="1001" y="2024"/>
                    <a:pt x="1191" y="2024"/>
                  </a:cubicBezTo>
                  <a:close/>
                  <a:moveTo>
                    <a:pt x="4596" y="2024"/>
                  </a:moveTo>
                  <a:cubicBezTo>
                    <a:pt x="4692" y="2024"/>
                    <a:pt x="4775" y="2048"/>
                    <a:pt x="4858" y="2120"/>
                  </a:cubicBezTo>
                  <a:cubicBezTo>
                    <a:pt x="4918" y="2179"/>
                    <a:pt x="4954" y="2274"/>
                    <a:pt x="4954" y="2382"/>
                  </a:cubicBezTo>
                  <a:lnTo>
                    <a:pt x="4954" y="2810"/>
                  </a:lnTo>
                  <a:cubicBezTo>
                    <a:pt x="4942" y="3001"/>
                    <a:pt x="4835" y="3167"/>
                    <a:pt x="4680" y="3251"/>
                  </a:cubicBezTo>
                  <a:cubicBezTo>
                    <a:pt x="4632" y="3286"/>
                    <a:pt x="4596" y="3334"/>
                    <a:pt x="4596" y="3382"/>
                  </a:cubicBezTo>
                  <a:lnTo>
                    <a:pt x="4596" y="3572"/>
                  </a:lnTo>
                  <a:lnTo>
                    <a:pt x="4239" y="3572"/>
                  </a:lnTo>
                  <a:lnTo>
                    <a:pt x="4239" y="3382"/>
                  </a:lnTo>
                  <a:cubicBezTo>
                    <a:pt x="4239" y="3334"/>
                    <a:pt x="4215" y="3286"/>
                    <a:pt x="4168" y="3251"/>
                  </a:cubicBezTo>
                  <a:cubicBezTo>
                    <a:pt x="4001" y="3167"/>
                    <a:pt x="3906" y="2989"/>
                    <a:pt x="3906" y="2810"/>
                  </a:cubicBezTo>
                  <a:lnTo>
                    <a:pt x="3906" y="2382"/>
                  </a:lnTo>
                  <a:cubicBezTo>
                    <a:pt x="3906" y="2179"/>
                    <a:pt x="4061" y="2024"/>
                    <a:pt x="4263" y="2024"/>
                  </a:cubicBezTo>
                  <a:close/>
                  <a:moveTo>
                    <a:pt x="7668" y="2024"/>
                  </a:moveTo>
                  <a:cubicBezTo>
                    <a:pt x="7752" y="2024"/>
                    <a:pt x="7847" y="2048"/>
                    <a:pt x="7918" y="2120"/>
                  </a:cubicBezTo>
                  <a:cubicBezTo>
                    <a:pt x="7978" y="2179"/>
                    <a:pt x="8025" y="2274"/>
                    <a:pt x="8025" y="2382"/>
                  </a:cubicBezTo>
                  <a:lnTo>
                    <a:pt x="8025" y="2810"/>
                  </a:lnTo>
                  <a:cubicBezTo>
                    <a:pt x="8013" y="3001"/>
                    <a:pt x="7906" y="3167"/>
                    <a:pt x="7740" y="3251"/>
                  </a:cubicBezTo>
                  <a:cubicBezTo>
                    <a:pt x="7692" y="3286"/>
                    <a:pt x="7668" y="3334"/>
                    <a:pt x="7668" y="3382"/>
                  </a:cubicBezTo>
                  <a:lnTo>
                    <a:pt x="7668" y="3572"/>
                  </a:lnTo>
                  <a:lnTo>
                    <a:pt x="7311" y="3572"/>
                  </a:lnTo>
                  <a:lnTo>
                    <a:pt x="7311" y="3382"/>
                  </a:lnTo>
                  <a:cubicBezTo>
                    <a:pt x="7311" y="3334"/>
                    <a:pt x="7275" y="3286"/>
                    <a:pt x="7240" y="3251"/>
                  </a:cubicBezTo>
                  <a:cubicBezTo>
                    <a:pt x="7073" y="3167"/>
                    <a:pt x="6966" y="2989"/>
                    <a:pt x="6966" y="2810"/>
                  </a:cubicBezTo>
                  <a:lnTo>
                    <a:pt x="6966" y="2382"/>
                  </a:lnTo>
                  <a:cubicBezTo>
                    <a:pt x="6966" y="2179"/>
                    <a:pt x="7132" y="2024"/>
                    <a:pt x="7323" y="2024"/>
                  </a:cubicBezTo>
                  <a:close/>
                  <a:moveTo>
                    <a:pt x="2715" y="0"/>
                  </a:moveTo>
                  <a:cubicBezTo>
                    <a:pt x="2334" y="0"/>
                    <a:pt x="2037" y="298"/>
                    <a:pt x="2037" y="667"/>
                  </a:cubicBezTo>
                  <a:lnTo>
                    <a:pt x="2037" y="1096"/>
                  </a:lnTo>
                  <a:cubicBezTo>
                    <a:pt x="2037" y="1370"/>
                    <a:pt x="2179" y="1620"/>
                    <a:pt x="2382" y="1762"/>
                  </a:cubicBezTo>
                  <a:lnTo>
                    <a:pt x="2382" y="1917"/>
                  </a:lnTo>
                  <a:lnTo>
                    <a:pt x="2096" y="2036"/>
                  </a:lnTo>
                  <a:cubicBezTo>
                    <a:pt x="2072" y="1989"/>
                    <a:pt x="2037" y="1941"/>
                    <a:pt x="2001" y="1905"/>
                  </a:cubicBezTo>
                  <a:cubicBezTo>
                    <a:pt x="1858" y="1786"/>
                    <a:pt x="1703" y="1703"/>
                    <a:pt x="1525" y="1703"/>
                  </a:cubicBezTo>
                  <a:lnTo>
                    <a:pt x="1179" y="1703"/>
                  </a:lnTo>
                  <a:cubicBezTo>
                    <a:pt x="810" y="1703"/>
                    <a:pt x="513" y="2001"/>
                    <a:pt x="513" y="2382"/>
                  </a:cubicBezTo>
                  <a:lnTo>
                    <a:pt x="513" y="2810"/>
                  </a:lnTo>
                  <a:cubicBezTo>
                    <a:pt x="513" y="3072"/>
                    <a:pt x="644" y="3334"/>
                    <a:pt x="846" y="3477"/>
                  </a:cubicBezTo>
                  <a:lnTo>
                    <a:pt x="846" y="3632"/>
                  </a:lnTo>
                  <a:lnTo>
                    <a:pt x="417" y="3810"/>
                  </a:lnTo>
                  <a:cubicBezTo>
                    <a:pt x="167" y="3906"/>
                    <a:pt x="1" y="4144"/>
                    <a:pt x="1" y="4429"/>
                  </a:cubicBezTo>
                  <a:lnTo>
                    <a:pt x="1" y="5441"/>
                  </a:lnTo>
                  <a:cubicBezTo>
                    <a:pt x="1" y="5537"/>
                    <a:pt x="72" y="5608"/>
                    <a:pt x="167" y="5608"/>
                  </a:cubicBezTo>
                  <a:cubicBezTo>
                    <a:pt x="251" y="5608"/>
                    <a:pt x="334" y="5537"/>
                    <a:pt x="334" y="5441"/>
                  </a:cubicBezTo>
                  <a:lnTo>
                    <a:pt x="334" y="4429"/>
                  </a:lnTo>
                  <a:cubicBezTo>
                    <a:pt x="334" y="4287"/>
                    <a:pt x="417" y="4167"/>
                    <a:pt x="548" y="4108"/>
                  </a:cubicBezTo>
                  <a:lnTo>
                    <a:pt x="1060" y="3906"/>
                  </a:lnTo>
                  <a:lnTo>
                    <a:pt x="1679" y="3906"/>
                  </a:lnTo>
                  <a:lnTo>
                    <a:pt x="2191" y="4108"/>
                  </a:lnTo>
                  <a:cubicBezTo>
                    <a:pt x="2322" y="4167"/>
                    <a:pt x="2418" y="4287"/>
                    <a:pt x="2418" y="4429"/>
                  </a:cubicBezTo>
                  <a:lnTo>
                    <a:pt x="2418" y="5441"/>
                  </a:lnTo>
                  <a:cubicBezTo>
                    <a:pt x="2418" y="5537"/>
                    <a:pt x="2489" y="5608"/>
                    <a:pt x="2572" y="5608"/>
                  </a:cubicBezTo>
                  <a:cubicBezTo>
                    <a:pt x="2668" y="5608"/>
                    <a:pt x="2739" y="5537"/>
                    <a:pt x="2739" y="5441"/>
                  </a:cubicBezTo>
                  <a:lnTo>
                    <a:pt x="2739" y="4429"/>
                  </a:lnTo>
                  <a:cubicBezTo>
                    <a:pt x="2739" y="4144"/>
                    <a:pt x="2572" y="3906"/>
                    <a:pt x="2322" y="3810"/>
                  </a:cubicBezTo>
                  <a:lnTo>
                    <a:pt x="1894" y="3632"/>
                  </a:lnTo>
                  <a:lnTo>
                    <a:pt x="1894" y="3477"/>
                  </a:lnTo>
                  <a:cubicBezTo>
                    <a:pt x="2096" y="3310"/>
                    <a:pt x="2239" y="3072"/>
                    <a:pt x="2239" y="2810"/>
                  </a:cubicBezTo>
                  <a:lnTo>
                    <a:pt x="2239" y="2382"/>
                  </a:lnTo>
                  <a:lnTo>
                    <a:pt x="2239" y="2346"/>
                  </a:lnTo>
                  <a:lnTo>
                    <a:pt x="2620" y="2191"/>
                  </a:lnTo>
                  <a:lnTo>
                    <a:pt x="3251" y="2191"/>
                  </a:lnTo>
                  <a:lnTo>
                    <a:pt x="3632" y="2346"/>
                  </a:lnTo>
                  <a:lnTo>
                    <a:pt x="3632" y="2382"/>
                  </a:lnTo>
                  <a:lnTo>
                    <a:pt x="3632" y="2810"/>
                  </a:lnTo>
                  <a:cubicBezTo>
                    <a:pt x="3632" y="3072"/>
                    <a:pt x="3763" y="3334"/>
                    <a:pt x="3977" y="3477"/>
                  </a:cubicBezTo>
                  <a:lnTo>
                    <a:pt x="3977" y="3632"/>
                  </a:lnTo>
                  <a:lnTo>
                    <a:pt x="3549" y="3810"/>
                  </a:lnTo>
                  <a:cubicBezTo>
                    <a:pt x="3287" y="3906"/>
                    <a:pt x="3132" y="4144"/>
                    <a:pt x="3132" y="4429"/>
                  </a:cubicBezTo>
                  <a:lnTo>
                    <a:pt x="3132" y="5441"/>
                  </a:lnTo>
                  <a:cubicBezTo>
                    <a:pt x="3132" y="5537"/>
                    <a:pt x="3203" y="5608"/>
                    <a:pt x="3287" y="5608"/>
                  </a:cubicBezTo>
                  <a:cubicBezTo>
                    <a:pt x="3382" y="5608"/>
                    <a:pt x="3453" y="5537"/>
                    <a:pt x="3453" y="5441"/>
                  </a:cubicBezTo>
                  <a:lnTo>
                    <a:pt x="3453" y="4429"/>
                  </a:lnTo>
                  <a:cubicBezTo>
                    <a:pt x="3453" y="4287"/>
                    <a:pt x="3549" y="4167"/>
                    <a:pt x="3680" y="4108"/>
                  </a:cubicBezTo>
                  <a:lnTo>
                    <a:pt x="4180" y="3906"/>
                  </a:lnTo>
                  <a:lnTo>
                    <a:pt x="4811" y="3906"/>
                  </a:lnTo>
                  <a:lnTo>
                    <a:pt x="5311" y="4108"/>
                  </a:lnTo>
                  <a:cubicBezTo>
                    <a:pt x="5454" y="4167"/>
                    <a:pt x="5537" y="4287"/>
                    <a:pt x="5537" y="4429"/>
                  </a:cubicBezTo>
                  <a:lnTo>
                    <a:pt x="5537" y="5441"/>
                  </a:lnTo>
                  <a:cubicBezTo>
                    <a:pt x="5537" y="5537"/>
                    <a:pt x="5608" y="5608"/>
                    <a:pt x="5704" y="5608"/>
                  </a:cubicBezTo>
                  <a:cubicBezTo>
                    <a:pt x="5787" y="5608"/>
                    <a:pt x="5870" y="5537"/>
                    <a:pt x="5870" y="5441"/>
                  </a:cubicBezTo>
                  <a:lnTo>
                    <a:pt x="5870" y="4429"/>
                  </a:lnTo>
                  <a:cubicBezTo>
                    <a:pt x="5870" y="4144"/>
                    <a:pt x="5704" y="3906"/>
                    <a:pt x="5454" y="3810"/>
                  </a:cubicBezTo>
                  <a:lnTo>
                    <a:pt x="5013" y="3632"/>
                  </a:lnTo>
                  <a:lnTo>
                    <a:pt x="5013" y="3477"/>
                  </a:lnTo>
                  <a:cubicBezTo>
                    <a:pt x="5227" y="3310"/>
                    <a:pt x="5358" y="3072"/>
                    <a:pt x="5358" y="2810"/>
                  </a:cubicBezTo>
                  <a:lnTo>
                    <a:pt x="5358" y="2382"/>
                  </a:lnTo>
                  <a:lnTo>
                    <a:pt x="5358" y="2346"/>
                  </a:lnTo>
                  <a:lnTo>
                    <a:pt x="5751" y="2191"/>
                  </a:lnTo>
                  <a:lnTo>
                    <a:pt x="6370" y="2191"/>
                  </a:lnTo>
                  <a:lnTo>
                    <a:pt x="6763" y="2346"/>
                  </a:lnTo>
                  <a:lnTo>
                    <a:pt x="6763" y="2382"/>
                  </a:lnTo>
                  <a:lnTo>
                    <a:pt x="6763" y="2810"/>
                  </a:lnTo>
                  <a:cubicBezTo>
                    <a:pt x="6763" y="3072"/>
                    <a:pt x="6894" y="3334"/>
                    <a:pt x="7097" y="3477"/>
                  </a:cubicBezTo>
                  <a:lnTo>
                    <a:pt x="7097" y="3632"/>
                  </a:lnTo>
                  <a:lnTo>
                    <a:pt x="6668" y="3810"/>
                  </a:lnTo>
                  <a:cubicBezTo>
                    <a:pt x="6418" y="3906"/>
                    <a:pt x="6251" y="4144"/>
                    <a:pt x="6251" y="4429"/>
                  </a:cubicBezTo>
                  <a:lnTo>
                    <a:pt x="6251" y="5441"/>
                  </a:lnTo>
                  <a:cubicBezTo>
                    <a:pt x="6251" y="5537"/>
                    <a:pt x="6323" y="5608"/>
                    <a:pt x="6418" y="5608"/>
                  </a:cubicBezTo>
                  <a:cubicBezTo>
                    <a:pt x="6501" y="5608"/>
                    <a:pt x="6585" y="5537"/>
                    <a:pt x="6585" y="5441"/>
                  </a:cubicBezTo>
                  <a:lnTo>
                    <a:pt x="6585" y="4429"/>
                  </a:lnTo>
                  <a:cubicBezTo>
                    <a:pt x="6585" y="4287"/>
                    <a:pt x="6668" y="4167"/>
                    <a:pt x="6799" y="4108"/>
                  </a:cubicBezTo>
                  <a:lnTo>
                    <a:pt x="7311" y="3906"/>
                  </a:lnTo>
                  <a:lnTo>
                    <a:pt x="7930" y="3906"/>
                  </a:lnTo>
                  <a:lnTo>
                    <a:pt x="8442" y="4108"/>
                  </a:lnTo>
                  <a:cubicBezTo>
                    <a:pt x="8573" y="4167"/>
                    <a:pt x="8668" y="4287"/>
                    <a:pt x="8668" y="4429"/>
                  </a:cubicBezTo>
                  <a:lnTo>
                    <a:pt x="8668" y="5441"/>
                  </a:lnTo>
                  <a:cubicBezTo>
                    <a:pt x="8668" y="5537"/>
                    <a:pt x="8740" y="5608"/>
                    <a:pt x="8823" y="5608"/>
                  </a:cubicBezTo>
                  <a:cubicBezTo>
                    <a:pt x="8918" y="5608"/>
                    <a:pt x="8990" y="5537"/>
                    <a:pt x="8990" y="5441"/>
                  </a:cubicBezTo>
                  <a:lnTo>
                    <a:pt x="8990" y="4429"/>
                  </a:lnTo>
                  <a:cubicBezTo>
                    <a:pt x="8823" y="4144"/>
                    <a:pt x="8668" y="3906"/>
                    <a:pt x="8406" y="3810"/>
                  </a:cubicBezTo>
                  <a:lnTo>
                    <a:pt x="7978" y="3632"/>
                  </a:lnTo>
                  <a:lnTo>
                    <a:pt x="7978" y="3477"/>
                  </a:lnTo>
                  <a:cubicBezTo>
                    <a:pt x="8192" y="3310"/>
                    <a:pt x="8323" y="3072"/>
                    <a:pt x="8323" y="2810"/>
                  </a:cubicBezTo>
                  <a:lnTo>
                    <a:pt x="8323" y="2382"/>
                  </a:lnTo>
                  <a:cubicBezTo>
                    <a:pt x="8323" y="2191"/>
                    <a:pt x="8252" y="2036"/>
                    <a:pt x="8133" y="1893"/>
                  </a:cubicBezTo>
                  <a:cubicBezTo>
                    <a:pt x="7990" y="1786"/>
                    <a:pt x="7835" y="1703"/>
                    <a:pt x="7656" y="1703"/>
                  </a:cubicBezTo>
                  <a:lnTo>
                    <a:pt x="7311" y="1703"/>
                  </a:lnTo>
                  <a:cubicBezTo>
                    <a:pt x="7073" y="1703"/>
                    <a:pt x="6847" y="1846"/>
                    <a:pt x="6728" y="2036"/>
                  </a:cubicBezTo>
                  <a:lnTo>
                    <a:pt x="6442" y="1917"/>
                  </a:lnTo>
                  <a:lnTo>
                    <a:pt x="6442" y="1762"/>
                  </a:lnTo>
                  <a:cubicBezTo>
                    <a:pt x="6656" y="1608"/>
                    <a:pt x="6787" y="1370"/>
                    <a:pt x="6787" y="1096"/>
                  </a:cubicBezTo>
                  <a:lnTo>
                    <a:pt x="6787" y="667"/>
                  </a:lnTo>
                  <a:cubicBezTo>
                    <a:pt x="6787" y="488"/>
                    <a:pt x="6716" y="322"/>
                    <a:pt x="6597" y="191"/>
                  </a:cubicBezTo>
                  <a:cubicBezTo>
                    <a:pt x="6466" y="72"/>
                    <a:pt x="6299" y="0"/>
                    <a:pt x="6120" y="0"/>
                  </a:cubicBezTo>
                  <a:lnTo>
                    <a:pt x="5775" y="0"/>
                  </a:lnTo>
                  <a:cubicBezTo>
                    <a:pt x="5406" y="0"/>
                    <a:pt x="5108" y="298"/>
                    <a:pt x="5108" y="667"/>
                  </a:cubicBezTo>
                  <a:lnTo>
                    <a:pt x="5108" y="1096"/>
                  </a:lnTo>
                  <a:cubicBezTo>
                    <a:pt x="5108" y="1370"/>
                    <a:pt x="5239" y="1620"/>
                    <a:pt x="5454" y="1762"/>
                  </a:cubicBezTo>
                  <a:lnTo>
                    <a:pt x="5454" y="1917"/>
                  </a:lnTo>
                  <a:lnTo>
                    <a:pt x="5168" y="2036"/>
                  </a:lnTo>
                  <a:cubicBezTo>
                    <a:pt x="5132" y="1989"/>
                    <a:pt x="5108" y="1941"/>
                    <a:pt x="5061" y="1905"/>
                  </a:cubicBezTo>
                  <a:cubicBezTo>
                    <a:pt x="4930" y="1786"/>
                    <a:pt x="4763" y="1703"/>
                    <a:pt x="4584" y="1703"/>
                  </a:cubicBezTo>
                  <a:lnTo>
                    <a:pt x="4239" y="1703"/>
                  </a:lnTo>
                  <a:cubicBezTo>
                    <a:pt x="4001" y="1703"/>
                    <a:pt x="3787" y="1846"/>
                    <a:pt x="3668" y="2036"/>
                  </a:cubicBezTo>
                  <a:lnTo>
                    <a:pt x="3382" y="1917"/>
                  </a:lnTo>
                  <a:lnTo>
                    <a:pt x="3382" y="1762"/>
                  </a:lnTo>
                  <a:cubicBezTo>
                    <a:pt x="3584" y="1608"/>
                    <a:pt x="3727" y="1370"/>
                    <a:pt x="3727" y="1096"/>
                  </a:cubicBezTo>
                  <a:lnTo>
                    <a:pt x="3727" y="667"/>
                  </a:lnTo>
                  <a:cubicBezTo>
                    <a:pt x="3727" y="488"/>
                    <a:pt x="3644" y="322"/>
                    <a:pt x="3525" y="191"/>
                  </a:cubicBezTo>
                  <a:cubicBezTo>
                    <a:pt x="3394" y="72"/>
                    <a:pt x="3227" y="0"/>
                    <a:pt x="3049" y="0"/>
                  </a:cubicBezTo>
                  <a:close/>
                </a:path>
              </a:pathLst>
            </a:custGeom>
            <a:solidFill>
              <a:srgbClr val="F2F2F2"/>
            </a:solidFill>
            <a:ln>
              <a:noFill/>
            </a:ln>
          </p:spPr>
          <p:txBody>
            <a:bodyPr anchorCtr="0" anchor="ctr" bIns="72850" lIns="72850" spcFirstLastPara="1" rIns="72850" wrap="square" tIns="72850">
              <a:noAutofit/>
            </a:bodyPr>
            <a:lstStyle/>
            <a:p>
              <a:pPr indent="0" lvl="0" marL="0" rtl="0" algn="l">
                <a:spcBef>
                  <a:spcPts val="0"/>
                </a:spcBef>
                <a:spcAft>
                  <a:spcPts val="0"/>
                </a:spcAft>
                <a:buNone/>
              </a:pPr>
              <a:r>
                <a:t/>
              </a:r>
              <a:endParaRPr/>
            </a:p>
          </p:txBody>
        </p:sp>
        <p:sp>
          <p:nvSpPr>
            <p:cNvPr id="252" name="Google Shape;252;p22"/>
            <p:cNvSpPr/>
            <p:nvPr/>
          </p:nvSpPr>
          <p:spPr>
            <a:xfrm>
              <a:off x="1917740" y="2891510"/>
              <a:ext cx="119394" cy="161474"/>
            </a:xfrm>
            <a:custGeom>
              <a:rect b="b" l="l" r="r" t="t"/>
              <a:pathLst>
                <a:path extrusionOk="0" h="5073" w="3751">
                  <a:moveTo>
                    <a:pt x="2036" y="310"/>
                  </a:moveTo>
                  <a:cubicBezTo>
                    <a:pt x="2227" y="310"/>
                    <a:pt x="2394" y="477"/>
                    <a:pt x="2394" y="668"/>
                  </a:cubicBezTo>
                  <a:lnTo>
                    <a:pt x="2394" y="1013"/>
                  </a:lnTo>
                  <a:cubicBezTo>
                    <a:pt x="2394" y="1299"/>
                    <a:pt x="2156" y="1537"/>
                    <a:pt x="1870" y="1537"/>
                  </a:cubicBezTo>
                  <a:cubicBezTo>
                    <a:pt x="1596" y="1537"/>
                    <a:pt x="1334" y="1299"/>
                    <a:pt x="1334" y="1013"/>
                  </a:cubicBezTo>
                  <a:lnTo>
                    <a:pt x="1334" y="668"/>
                  </a:lnTo>
                  <a:cubicBezTo>
                    <a:pt x="1334" y="477"/>
                    <a:pt x="1501" y="310"/>
                    <a:pt x="1691" y="310"/>
                  </a:cubicBezTo>
                  <a:close/>
                  <a:moveTo>
                    <a:pt x="2036" y="1834"/>
                  </a:moveTo>
                  <a:lnTo>
                    <a:pt x="2036" y="1918"/>
                  </a:lnTo>
                  <a:cubicBezTo>
                    <a:pt x="2048" y="1977"/>
                    <a:pt x="2072" y="2037"/>
                    <a:pt x="2096" y="2084"/>
                  </a:cubicBezTo>
                  <a:lnTo>
                    <a:pt x="1870" y="2311"/>
                  </a:lnTo>
                  <a:lnTo>
                    <a:pt x="1858" y="2311"/>
                  </a:lnTo>
                  <a:lnTo>
                    <a:pt x="1632" y="2084"/>
                  </a:lnTo>
                  <a:cubicBezTo>
                    <a:pt x="1667" y="2037"/>
                    <a:pt x="1679" y="1977"/>
                    <a:pt x="1679" y="1918"/>
                  </a:cubicBezTo>
                  <a:lnTo>
                    <a:pt x="1679" y="1834"/>
                  </a:lnTo>
                  <a:cubicBezTo>
                    <a:pt x="1739" y="1846"/>
                    <a:pt x="1798" y="1846"/>
                    <a:pt x="1858" y="1846"/>
                  </a:cubicBezTo>
                  <a:cubicBezTo>
                    <a:pt x="1917" y="1846"/>
                    <a:pt x="1977" y="1846"/>
                    <a:pt x="2036" y="1834"/>
                  </a:cubicBezTo>
                  <a:close/>
                  <a:moveTo>
                    <a:pt x="2382" y="2275"/>
                  </a:moveTo>
                  <a:lnTo>
                    <a:pt x="2668" y="2406"/>
                  </a:lnTo>
                  <a:cubicBezTo>
                    <a:pt x="2715" y="2442"/>
                    <a:pt x="2763" y="2501"/>
                    <a:pt x="2763" y="2573"/>
                  </a:cubicBezTo>
                  <a:lnTo>
                    <a:pt x="2763" y="2894"/>
                  </a:lnTo>
                  <a:lnTo>
                    <a:pt x="1036" y="2894"/>
                  </a:lnTo>
                  <a:lnTo>
                    <a:pt x="1036" y="2573"/>
                  </a:lnTo>
                  <a:lnTo>
                    <a:pt x="1013" y="2573"/>
                  </a:lnTo>
                  <a:cubicBezTo>
                    <a:pt x="1013" y="2501"/>
                    <a:pt x="1060" y="2442"/>
                    <a:pt x="1120" y="2406"/>
                  </a:cubicBezTo>
                  <a:lnTo>
                    <a:pt x="1394" y="2275"/>
                  </a:lnTo>
                  <a:lnTo>
                    <a:pt x="1655" y="2537"/>
                  </a:lnTo>
                  <a:cubicBezTo>
                    <a:pt x="1703" y="2596"/>
                    <a:pt x="1798" y="2620"/>
                    <a:pt x="1894" y="2620"/>
                  </a:cubicBezTo>
                  <a:cubicBezTo>
                    <a:pt x="1977" y="2620"/>
                    <a:pt x="2048" y="2596"/>
                    <a:pt x="2132" y="2537"/>
                  </a:cubicBezTo>
                  <a:lnTo>
                    <a:pt x="2382" y="2275"/>
                  </a:lnTo>
                  <a:close/>
                  <a:moveTo>
                    <a:pt x="3299" y="3216"/>
                  </a:moveTo>
                  <a:lnTo>
                    <a:pt x="3120" y="3573"/>
                  </a:lnTo>
                  <a:lnTo>
                    <a:pt x="596" y="3573"/>
                  </a:lnTo>
                  <a:lnTo>
                    <a:pt x="417" y="3216"/>
                  </a:lnTo>
                  <a:close/>
                  <a:moveTo>
                    <a:pt x="1691" y="1"/>
                  </a:moveTo>
                  <a:cubicBezTo>
                    <a:pt x="1322" y="1"/>
                    <a:pt x="1024" y="298"/>
                    <a:pt x="1024" y="668"/>
                  </a:cubicBezTo>
                  <a:lnTo>
                    <a:pt x="1024" y="1013"/>
                  </a:lnTo>
                  <a:cubicBezTo>
                    <a:pt x="1024" y="1299"/>
                    <a:pt x="1155" y="1537"/>
                    <a:pt x="1370" y="1680"/>
                  </a:cubicBezTo>
                  <a:lnTo>
                    <a:pt x="1370" y="1918"/>
                  </a:lnTo>
                  <a:lnTo>
                    <a:pt x="1370" y="1942"/>
                  </a:lnTo>
                  <a:lnTo>
                    <a:pt x="965" y="2132"/>
                  </a:lnTo>
                  <a:cubicBezTo>
                    <a:pt x="798" y="2215"/>
                    <a:pt x="679" y="2382"/>
                    <a:pt x="679" y="2573"/>
                  </a:cubicBezTo>
                  <a:lnTo>
                    <a:pt x="679" y="2894"/>
                  </a:lnTo>
                  <a:lnTo>
                    <a:pt x="167" y="2894"/>
                  </a:lnTo>
                  <a:cubicBezTo>
                    <a:pt x="108" y="2894"/>
                    <a:pt x="60" y="2918"/>
                    <a:pt x="24" y="2965"/>
                  </a:cubicBezTo>
                  <a:cubicBezTo>
                    <a:pt x="1" y="3001"/>
                    <a:pt x="1" y="3073"/>
                    <a:pt x="24" y="3108"/>
                  </a:cubicBezTo>
                  <a:lnTo>
                    <a:pt x="370" y="3799"/>
                  </a:lnTo>
                  <a:cubicBezTo>
                    <a:pt x="405" y="3858"/>
                    <a:pt x="465" y="3882"/>
                    <a:pt x="524" y="3882"/>
                  </a:cubicBezTo>
                  <a:lnTo>
                    <a:pt x="703" y="3882"/>
                  </a:lnTo>
                  <a:lnTo>
                    <a:pt x="703" y="4918"/>
                  </a:lnTo>
                  <a:cubicBezTo>
                    <a:pt x="703" y="5001"/>
                    <a:pt x="774" y="5073"/>
                    <a:pt x="858" y="5073"/>
                  </a:cubicBezTo>
                  <a:cubicBezTo>
                    <a:pt x="953" y="5073"/>
                    <a:pt x="1024" y="5001"/>
                    <a:pt x="1024" y="4918"/>
                  </a:cubicBezTo>
                  <a:lnTo>
                    <a:pt x="1024" y="3882"/>
                  </a:lnTo>
                  <a:lnTo>
                    <a:pt x="2751" y="3882"/>
                  </a:lnTo>
                  <a:lnTo>
                    <a:pt x="2751" y="4918"/>
                  </a:lnTo>
                  <a:cubicBezTo>
                    <a:pt x="2751" y="5001"/>
                    <a:pt x="2822" y="5073"/>
                    <a:pt x="2918" y="5073"/>
                  </a:cubicBezTo>
                  <a:cubicBezTo>
                    <a:pt x="3001" y="5073"/>
                    <a:pt x="3084" y="5001"/>
                    <a:pt x="3084" y="4918"/>
                  </a:cubicBezTo>
                  <a:lnTo>
                    <a:pt x="3084" y="3882"/>
                  </a:lnTo>
                  <a:lnTo>
                    <a:pt x="3263" y="3882"/>
                  </a:lnTo>
                  <a:cubicBezTo>
                    <a:pt x="3322" y="3882"/>
                    <a:pt x="3382" y="3858"/>
                    <a:pt x="3406" y="3799"/>
                  </a:cubicBezTo>
                  <a:lnTo>
                    <a:pt x="3751" y="3108"/>
                  </a:lnTo>
                  <a:cubicBezTo>
                    <a:pt x="3739" y="3073"/>
                    <a:pt x="3739" y="3001"/>
                    <a:pt x="3703" y="2965"/>
                  </a:cubicBezTo>
                  <a:cubicBezTo>
                    <a:pt x="3680" y="2918"/>
                    <a:pt x="3632" y="2894"/>
                    <a:pt x="3572" y="2894"/>
                  </a:cubicBezTo>
                  <a:lnTo>
                    <a:pt x="3049" y="2894"/>
                  </a:lnTo>
                  <a:lnTo>
                    <a:pt x="3049" y="2573"/>
                  </a:lnTo>
                  <a:cubicBezTo>
                    <a:pt x="3049" y="2382"/>
                    <a:pt x="2941" y="2215"/>
                    <a:pt x="2763" y="2132"/>
                  </a:cubicBezTo>
                  <a:lnTo>
                    <a:pt x="2370" y="1942"/>
                  </a:lnTo>
                  <a:lnTo>
                    <a:pt x="2370" y="1918"/>
                  </a:lnTo>
                  <a:lnTo>
                    <a:pt x="2370" y="1680"/>
                  </a:lnTo>
                  <a:cubicBezTo>
                    <a:pt x="2572" y="1537"/>
                    <a:pt x="2703" y="1275"/>
                    <a:pt x="2703" y="1013"/>
                  </a:cubicBezTo>
                  <a:lnTo>
                    <a:pt x="2703" y="668"/>
                  </a:lnTo>
                  <a:cubicBezTo>
                    <a:pt x="2703" y="298"/>
                    <a:pt x="2406" y="1"/>
                    <a:pt x="2036" y="1"/>
                  </a:cubicBezTo>
                  <a:close/>
                </a:path>
              </a:pathLst>
            </a:custGeom>
            <a:solidFill>
              <a:srgbClr val="F2F2F2"/>
            </a:solidFill>
            <a:ln>
              <a:noFill/>
            </a:ln>
          </p:spPr>
          <p:txBody>
            <a:bodyPr anchorCtr="0" anchor="ctr" bIns="72850" lIns="72850" spcFirstLastPara="1" rIns="72850" wrap="square" tIns="72850">
              <a:noAutofit/>
            </a:bodyPr>
            <a:lstStyle/>
            <a:p>
              <a:pPr indent="0" lvl="0" marL="0" rtl="0" algn="l">
                <a:spcBef>
                  <a:spcPts val="0"/>
                </a:spcBef>
                <a:spcAft>
                  <a:spcPts val="0"/>
                </a:spcAft>
                <a:buNone/>
              </a:pPr>
              <a:r>
                <a:t/>
              </a:r>
              <a:endParaRPr/>
            </a:p>
          </p:txBody>
        </p:sp>
        <p:sp>
          <p:nvSpPr>
            <p:cNvPr id="253" name="Google Shape;253;p22"/>
            <p:cNvSpPr/>
            <p:nvPr/>
          </p:nvSpPr>
          <p:spPr>
            <a:xfrm>
              <a:off x="1960933" y="3027201"/>
              <a:ext cx="32244" cy="10249"/>
            </a:xfrm>
            <a:custGeom>
              <a:rect b="b" l="l" r="r" t="t"/>
              <a:pathLst>
                <a:path extrusionOk="0" h="322" w="1013">
                  <a:moveTo>
                    <a:pt x="156" y="0"/>
                  </a:moveTo>
                  <a:cubicBezTo>
                    <a:pt x="72" y="0"/>
                    <a:pt x="1" y="72"/>
                    <a:pt x="1" y="155"/>
                  </a:cubicBezTo>
                  <a:cubicBezTo>
                    <a:pt x="1" y="250"/>
                    <a:pt x="72" y="322"/>
                    <a:pt x="156" y="322"/>
                  </a:cubicBezTo>
                  <a:lnTo>
                    <a:pt x="846" y="322"/>
                  </a:lnTo>
                  <a:cubicBezTo>
                    <a:pt x="930" y="322"/>
                    <a:pt x="1013" y="250"/>
                    <a:pt x="1013" y="155"/>
                  </a:cubicBezTo>
                  <a:cubicBezTo>
                    <a:pt x="1013" y="72"/>
                    <a:pt x="930" y="0"/>
                    <a:pt x="846" y="0"/>
                  </a:cubicBezTo>
                  <a:close/>
                </a:path>
              </a:pathLst>
            </a:custGeom>
            <a:solidFill>
              <a:srgbClr val="F2F2F2"/>
            </a:solidFill>
            <a:ln>
              <a:noFill/>
            </a:ln>
          </p:spPr>
          <p:txBody>
            <a:bodyPr anchorCtr="0" anchor="ctr" bIns="72850" lIns="72850" spcFirstLastPara="1" rIns="72850" wrap="square" tIns="72850">
              <a:noAutofit/>
            </a:bodyPr>
            <a:lstStyle/>
            <a:p>
              <a:pPr indent="0" lvl="0" marL="0" rtl="0" algn="l">
                <a:spcBef>
                  <a:spcPts val="0"/>
                </a:spcBef>
                <a:spcAft>
                  <a:spcPts val="0"/>
                </a:spcAft>
                <a:buNone/>
              </a:pPr>
              <a:r>
                <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3"/>
          <p:cNvSpPr/>
          <p:nvPr/>
        </p:nvSpPr>
        <p:spPr>
          <a:xfrm>
            <a:off x="4572000" y="-4050"/>
            <a:ext cx="4569900" cy="5151600"/>
          </a:xfrm>
          <a:prstGeom prst="rect">
            <a:avLst/>
          </a:prstGeom>
          <a:solidFill>
            <a:srgbClr val="FF9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0" name="Google Shape;260;p23"/>
          <p:cNvSpPr txBox="1"/>
          <p:nvPr/>
        </p:nvSpPr>
        <p:spPr>
          <a:xfrm>
            <a:off x="664741" y="324025"/>
            <a:ext cx="7311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ES" sz="2400">
                <a:solidFill>
                  <a:srgbClr val="434343"/>
                </a:solidFill>
                <a:latin typeface="Roboto"/>
                <a:ea typeface="Roboto"/>
                <a:cs typeface="Roboto"/>
                <a:sym typeface="Roboto"/>
              </a:rPr>
              <a:t>CARACTERÍSTICAS DE LAS</a:t>
            </a:r>
            <a:r>
              <a:rPr b="1" lang="es-ES" sz="2400">
                <a:solidFill>
                  <a:schemeClr val="dk1"/>
                </a:solidFill>
                <a:latin typeface="Roboto"/>
                <a:ea typeface="Roboto"/>
                <a:cs typeface="Roboto"/>
                <a:sym typeface="Roboto"/>
              </a:rPr>
              <a:t> </a:t>
            </a:r>
            <a:r>
              <a:rPr b="1" lang="es-ES" sz="2400">
                <a:solidFill>
                  <a:schemeClr val="lt1"/>
                </a:solidFill>
                <a:latin typeface="Roboto"/>
                <a:ea typeface="Roboto"/>
                <a:cs typeface="Roboto"/>
                <a:sym typeface="Roboto"/>
              </a:rPr>
              <a:t>POLÍTICAS PÚBLICAS</a:t>
            </a:r>
            <a:endParaRPr b="1" sz="2400">
              <a:solidFill>
                <a:schemeClr val="lt1"/>
              </a:solidFill>
              <a:latin typeface="Roboto"/>
              <a:ea typeface="Roboto"/>
              <a:cs typeface="Roboto"/>
              <a:sym typeface="Roboto"/>
            </a:endParaRPr>
          </a:p>
        </p:txBody>
      </p:sp>
      <p:sp>
        <p:nvSpPr>
          <p:cNvPr id="261" name="Google Shape;261;p23"/>
          <p:cNvSpPr txBox="1"/>
          <p:nvPr/>
        </p:nvSpPr>
        <p:spPr>
          <a:xfrm>
            <a:off x="1237048" y="4312440"/>
            <a:ext cx="32583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ES" sz="1900">
                <a:solidFill>
                  <a:srgbClr val="434343"/>
                </a:solidFill>
                <a:latin typeface="Roboto"/>
                <a:ea typeface="Roboto"/>
                <a:cs typeface="Roboto"/>
                <a:sym typeface="Roboto"/>
              </a:rPr>
              <a:t>ORIENTACIÓN NORMATIVA</a:t>
            </a:r>
            <a:endParaRPr b="1" sz="1900">
              <a:solidFill>
                <a:srgbClr val="434343"/>
              </a:solidFill>
              <a:latin typeface="Roboto"/>
              <a:ea typeface="Roboto"/>
              <a:cs typeface="Roboto"/>
              <a:sym typeface="Roboto"/>
            </a:endParaRPr>
          </a:p>
        </p:txBody>
      </p:sp>
      <p:cxnSp>
        <p:nvCxnSpPr>
          <p:cNvPr id="262" name="Google Shape;262;p23"/>
          <p:cNvCxnSpPr/>
          <p:nvPr/>
        </p:nvCxnSpPr>
        <p:spPr>
          <a:xfrm flipH="1">
            <a:off x="497800" y="1184125"/>
            <a:ext cx="8228400" cy="10800"/>
          </a:xfrm>
          <a:prstGeom prst="straightConnector1">
            <a:avLst/>
          </a:prstGeom>
          <a:noFill/>
          <a:ln cap="flat" cmpd="sng" w="19050">
            <a:solidFill>
              <a:srgbClr val="3C3C3C"/>
            </a:solidFill>
            <a:prstDash val="solid"/>
            <a:round/>
            <a:headEnd len="med" w="med" type="none"/>
            <a:tailEnd len="med" w="med" type="none"/>
          </a:ln>
        </p:spPr>
      </p:cxnSp>
      <p:sp>
        <p:nvSpPr>
          <p:cNvPr id="263" name="Google Shape;263;p23"/>
          <p:cNvSpPr/>
          <p:nvPr/>
        </p:nvSpPr>
        <p:spPr>
          <a:xfrm>
            <a:off x="354300" y="1409000"/>
            <a:ext cx="806100" cy="803400"/>
          </a:xfrm>
          <a:prstGeom prst="ellipse">
            <a:avLst/>
          </a:prstGeom>
          <a:solidFill>
            <a:srgbClr val="FF9900"/>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4" name="Google Shape;264;p23"/>
          <p:cNvSpPr/>
          <p:nvPr/>
        </p:nvSpPr>
        <p:spPr>
          <a:xfrm>
            <a:off x="354300" y="4137475"/>
            <a:ext cx="806100" cy="803400"/>
          </a:xfrm>
          <a:prstGeom prst="ellipse">
            <a:avLst/>
          </a:prstGeom>
          <a:solidFill>
            <a:srgbClr val="FF9900"/>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5" name="Google Shape;265;p23"/>
          <p:cNvSpPr/>
          <p:nvPr/>
        </p:nvSpPr>
        <p:spPr>
          <a:xfrm>
            <a:off x="354300" y="2773238"/>
            <a:ext cx="806100" cy="803400"/>
          </a:xfrm>
          <a:prstGeom prst="ellipse">
            <a:avLst/>
          </a:prstGeom>
          <a:solidFill>
            <a:srgbClr val="FF9900"/>
          </a:solidFill>
          <a:ln cap="flat" cmpd="sng" w="9525">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66" name="Google Shape;266;p23"/>
          <p:cNvCxnSpPr>
            <a:stCxn id="263" idx="0"/>
            <a:endCxn id="264" idx="4"/>
          </p:cNvCxnSpPr>
          <p:nvPr/>
        </p:nvCxnSpPr>
        <p:spPr>
          <a:xfrm>
            <a:off x="757350" y="1409000"/>
            <a:ext cx="0" cy="3531900"/>
          </a:xfrm>
          <a:prstGeom prst="straightConnector1">
            <a:avLst/>
          </a:prstGeom>
          <a:noFill/>
          <a:ln cap="flat" cmpd="sng" w="28575">
            <a:solidFill>
              <a:srgbClr val="FF9900"/>
            </a:solidFill>
            <a:prstDash val="solid"/>
            <a:round/>
            <a:headEnd len="med" w="med" type="none"/>
            <a:tailEnd len="med" w="med" type="none"/>
          </a:ln>
        </p:spPr>
      </p:cxnSp>
      <p:sp>
        <p:nvSpPr>
          <p:cNvPr id="267" name="Google Shape;267;p23"/>
          <p:cNvSpPr txBox="1"/>
          <p:nvPr/>
        </p:nvSpPr>
        <p:spPr>
          <a:xfrm>
            <a:off x="1277225" y="1583965"/>
            <a:ext cx="30000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ES" sz="1900">
                <a:solidFill>
                  <a:srgbClr val="434343"/>
                </a:solidFill>
                <a:latin typeface="Roboto"/>
                <a:ea typeface="Roboto"/>
                <a:cs typeface="Roboto"/>
                <a:sym typeface="Roboto"/>
              </a:rPr>
              <a:t>CONTENIDO</a:t>
            </a:r>
            <a:endParaRPr b="1" sz="1700">
              <a:solidFill>
                <a:srgbClr val="434343"/>
              </a:solidFill>
              <a:latin typeface="Roboto"/>
              <a:ea typeface="Roboto"/>
              <a:cs typeface="Roboto"/>
              <a:sym typeface="Roboto"/>
            </a:endParaRPr>
          </a:p>
        </p:txBody>
      </p:sp>
      <p:sp>
        <p:nvSpPr>
          <p:cNvPr id="268" name="Google Shape;268;p23"/>
          <p:cNvSpPr txBox="1"/>
          <p:nvPr/>
        </p:nvSpPr>
        <p:spPr>
          <a:xfrm>
            <a:off x="1277225" y="2948190"/>
            <a:ext cx="30000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ES" sz="1900">
                <a:solidFill>
                  <a:srgbClr val="434343"/>
                </a:solidFill>
                <a:latin typeface="Roboto"/>
                <a:ea typeface="Roboto"/>
                <a:cs typeface="Roboto"/>
                <a:sym typeface="Roboto"/>
              </a:rPr>
              <a:t>PROGRAMA</a:t>
            </a:r>
            <a:endParaRPr b="1" sz="1900">
              <a:solidFill>
                <a:srgbClr val="434343"/>
              </a:solidFill>
              <a:latin typeface="Roboto"/>
              <a:ea typeface="Roboto"/>
              <a:cs typeface="Roboto"/>
              <a:sym typeface="Roboto"/>
            </a:endParaRPr>
          </a:p>
        </p:txBody>
      </p:sp>
      <p:sp>
        <p:nvSpPr>
          <p:cNvPr id="269" name="Google Shape;269;p23"/>
          <p:cNvSpPr/>
          <p:nvPr/>
        </p:nvSpPr>
        <p:spPr>
          <a:xfrm>
            <a:off x="4797100" y="1886091"/>
            <a:ext cx="806100" cy="803400"/>
          </a:xfrm>
          <a:prstGeom prst="ellipse">
            <a:avLst/>
          </a:prstGeom>
          <a:solidFill>
            <a:srgbClr val="434343"/>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0" name="Google Shape;270;p23"/>
          <p:cNvSpPr/>
          <p:nvPr/>
        </p:nvSpPr>
        <p:spPr>
          <a:xfrm>
            <a:off x="4797100" y="3250328"/>
            <a:ext cx="806100" cy="803400"/>
          </a:xfrm>
          <a:prstGeom prst="ellipse">
            <a:avLst/>
          </a:prstGeom>
          <a:solidFill>
            <a:srgbClr val="434343"/>
          </a:solidFill>
          <a:ln cap="flat" cmpd="sng" w="952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271" name="Google Shape;271;p23"/>
          <p:cNvCxnSpPr>
            <a:stCxn id="269" idx="0"/>
            <a:endCxn id="270" idx="4"/>
          </p:cNvCxnSpPr>
          <p:nvPr/>
        </p:nvCxnSpPr>
        <p:spPr>
          <a:xfrm>
            <a:off x="5200150" y="1886091"/>
            <a:ext cx="0" cy="2167500"/>
          </a:xfrm>
          <a:prstGeom prst="straightConnector1">
            <a:avLst/>
          </a:prstGeom>
          <a:noFill/>
          <a:ln cap="flat" cmpd="sng" w="28575">
            <a:solidFill>
              <a:srgbClr val="434343"/>
            </a:solidFill>
            <a:prstDash val="solid"/>
            <a:round/>
            <a:headEnd len="med" w="med" type="none"/>
            <a:tailEnd len="med" w="med" type="none"/>
          </a:ln>
        </p:spPr>
      </p:cxnSp>
      <p:sp>
        <p:nvSpPr>
          <p:cNvPr id="272" name="Google Shape;272;p23"/>
          <p:cNvSpPr txBox="1"/>
          <p:nvPr/>
        </p:nvSpPr>
        <p:spPr>
          <a:xfrm>
            <a:off x="5726200" y="2038680"/>
            <a:ext cx="30000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ES" sz="1900">
                <a:solidFill>
                  <a:srgbClr val="262626"/>
                </a:solidFill>
                <a:latin typeface="Roboto"/>
                <a:ea typeface="Roboto"/>
                <a:cs typeface="Roboto"/>
                <a:sym typeface="Roboto"/>
              </a:rPr>
              <a:t>FACTOR DE COERCIÓN</a:t>
            </a:r>
            <a:endParaRPr b="1" sz="1700">
              <a:solidFill>
                <a:srgbClr val="262626"/>
              </a:solidFill>
              <a:latin typeface="Roboto"/>
              <a:ea typeface="Roboto"/>
              <a:cs typeface="Roboto"/>
              <a:sym typeface="Roboto"/>
            </a:endParaRPr>
          </a:p>
        </p:txBody>
      </p:sp>
      <p:sp>
        <p:nvSpPr>
          <p:cNvPr id="273" name="Google Shape;273;p23"/>
          <p:cNvSpPr txBox="1"/>
          <p:nvPr/>
        </p:nvSpPr>
        <p:spPr>
          <a:xfrm>
            <a:off x="5726200" y="3402918"/>
            <a:ext cx="3000000" cy="47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ES" sz="1900">
                <a:solidFill>
                  <a:srgbClr val="262626"/>
                </a:solidFill>
                <a:latin typeface="Roboto"/>
                <a:ea typeface="Roboto"/>
                <a:cs typeface="Roboto"/>
                <a:sym typeface="Roboto"/>
              </a:rPr>
              <a:t>COMPETENCIA SOCIAL</a:t>
            </a:r>
            <a:endParaRPr b="1" sz="1900">
              <a:solidFill>
                <a:srgbClr val="262626"/>
              </a:solidFill>
              <a:latin typeface="Roboto"/>
              <a:ea typeface="Roboto"/>
              <a:cs typeface="Roboto"/>
              <a:sym typeface="Roboto"/>
            </a:endParaRPr>
          </a:p>
        </p:txBody>
      </p:sp>
      <p:sp>
        <p:nvSpPr>
          <p:cNvPr id="274" name="Google Shape;274;p23"/>
          <p:cNvSpPr txBox="1"/>
          <p:nvPr/>
        </p:nvSpPr>
        <p:spPr>
          <a:xfrm>
            <a:off x="492150" y="1472150"/>
            <a:ext cx="530400" cy="67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ES" sz="3400">
                <a:solidFill>
                  <a:srgbClr val="434343"/>
                </a:solidFill>
                <a:latin typeface="Roboto"/>
                <a:ea typeface="Roboto"/>
                <a:cs typeface="Roboto"/>
                <a:sym typeface="Roboto"/>
              </a:rPr>
              <a:t>1</a:t>
            </a:r>
            <a:endParaRPr b="1" sz="3400">
              <a:solidFill>
                <a:srgbClr val="434343"/>
              </a:solidFill>
              <a:latin typeface="Roboto"/>
              <a:ea typeface="Roboto"/>
              <a:cs typeface="Roboto"/>
              <a:sym typeface="Roboto"/>
            </a:endParaRPr>
          </a:p>
        </p:txBody>
      </p:sp>
      <p:sp>
        <p:nvSpPr>
          <p:cNvPr id="275" name="Google Shape;275;p23"/>
          <p:cNvSpPr txBox="1"/>
          <p:nvPr/>
        </p:nvSpPr>
        <p:spPr>
          <a:xfrm>
            <a:off x="492150" y="2836375"/>
            <a:ext cx="530400" cy="677100"/>
          </a:xfrm>
          <a:prstGeom prst="rect">
            <a:avLst/>
          </a:prstGeom>
          <a:noFill/>
          <a:ln cap="flat" cmpd="sng" w="9525">
            <a:solidFill>
              <a:srgbClr val="FF99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s-ES" sz="3400">
                <a:solidFill>
                  <a:srgbClr val="434343"/>
                </a:solidFill>
                <a:latin typeface="Roboto"/>
                <a:ea typeface="Roboto"/>
                <a:cs typeface="Roboto"/>
                <a:sym typeface="Roboto"/>
              </a:rPr>
              <a:t>2</a:t>
            </a:r>
            <a:endParaRPr b="1" sz="3400">
              <a:solidFill>
                <a:srgbClr val="434343"/>
              </a:solidFill>
              <a:latin typeface="Roboto"/>
              <a:ea typeface="Roboto"/>
              <a:cs typeface="Roboto"/>
              <a:sym typeface="Roboto"/>
            </a:endParaRPr>
          </a:p>
        </p:txBody>
      </p:sp>
      <p:sp>
        <p:nvSpPr>
          <p:cNvPr id="276" name="Google Shape;276;p23"/>
          <p:cNvSpPr txBox="1"/>
          <p:nvPr/>
        </p:nvSpPr>
        <p:spPr>
          <a:xfrm>
            <a:off x="492150" y="4200650"/>
            <a:ext cx="530400" cy="677100"/>
          </a:xfrm>
          <a:prstGeom prst="rect">
            <a:avLst/>
          </a:prstGeom>
          <a:noFill/>
          <a:ln cap="flat" cmpd="sng" w="9525">
            <a:solidFill>
              <a:srgbClr val="FF99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s-ES" sz="3400">
                <a:solidFill>
                  <a:srgbClr val="434343"/>
                </a:solidFill>
                <a:latin typeface="Roboto"/>
                <a:ea typeface="Roboto"/>
                <a:cs typeface="Roboto"/>
                <a:sym typeface="Roboto"/>
              </a:rPr>
              <a:t>3</a:t>
            </a:r>
            <a:endParaRPr b="1" sz="3400">
              <a:solidFill>
                <a:srgbClr val="434343"/>
              </a:solidFill>
              <a:latin typeface="Roboto"/>
              <a:ea typeface="Roboto"/>
              <a:cs typeface="Roboto"/>
              <a:sym typeface="Roboto"/>
            </a:endParaRPr>
          </a:p>
        </p:txBody>
      </p:sp>
      <p:sp>
        <p:nvSpPr>
          <p:cNvPr id="277" name="Google Shape;277;p23"/>
          <p:cNvSpPr txBox="1"/>
          <p:nvPr/>
        </p:nvSpPr>
        <p:spPr>
          <a:xfrm>
            <a:off x="4934950" y="1926865"/>
            <a:ext cx="530400" cy="67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ES" sz="3400">
                <a:solidFill>
                  <a:schemeClr val="lt1"/>
                </a:solidFill>
                <a:latin typeface="Roboto"/>
                <a:ea typeface="Roboto"/>
                <a:cs typeface="Roboto"/>
                <a:sym typeface="Roboto"/>
              </a:rPr>
              <a:t>4</a:t>
            </a:r>
            <a:endParaRPr b="1" sz="3400">
              <a:solidFill>
                <a:schemeClr val="lt1"/>
              </a:solidFill>
              <a:latin typeface="Roboto"/>
              <a:ea typeface="Roboto"/>
              <a:cs typeface="Roboto"/>
              <a:sym typeface="Roboto"/>
            </a:endParaRPr>
          </a:p>
        </p:txBody>
      </p:sp>
      <p:sp>
        <p:nvSpPr>
          <p:cNvPr id="278" name="Google Shape;278;p23"/>
          <p:cNvSpPr txBox="1"/>
          <p:nvPr/>
        </p:nvSpPr>
        <p:spPr>
          <a:xfrm>
            <a:off x="4934950" y="3259540"/>
            <a:ext cx="530400" cy="67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s-ES" sz="3400">
                <a:solidFill>
                  <a:schemeClr val="lt1"/>
                </a:solidFill>
                <a:latin typeface="Roboto"/>
                <a:ea typeface="Roboto"/>
                <a:cs typeface="Roboto"/>
                <a:sym typeface="Roboto"/>
              </a:rPr>
              <a:t>5</a:t>
            </a:r>
            <a:endParaRPr b="1" sz="3400">
              <a:solidFill>
                <a:schemeClr val="lt1"/>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cxnSp>
        <p:nvCxnSpPr>
          <p:cNvPr id="283" name="Google Shape;283;p24"/>
          <p:cNvCxnSpPr/>
          <p:nvPr/>
        </p:nvCxnSpPr>
        <p:spPr>
          <a:xfrm rot="10800000">
            <a:off x="-45237" y="2966047"/>
            <a:ext cx="7626300" cy="0"/>
          </a:xfrm>
          <a:prstGeom prst="straightConnector1">
            <a:avLst/>
          </a:prstGeom>
          <a:noFill/>
          <a:ln cap="flat" cmpd="sng" w="38100">
            <a:solidFill>
              <a:srgbClr val="1B2A66"/>
            </a:solidFill>
            <a:prstDash val="solid"/>
            <a:round/>
            <a:headEnd len="med" w="med" type="none"/>
            <a:tailEnd len="med" w="med" type="none"/>
          </a:ln>
        </p:spPr>
      </p:cxnSp>
      <p:sp>
        <p:nvSpPr>
          <p:cNvPr id="284" name="Google Shape;284;p24"/>
          <p:cNvSpPr/>
          <p:nvPr/>
        </p:nvSpPr>
        <p:spPr>
          <a:xfrm flipH="1">
            <a:off x="5925622" y="2713900"/>
            <a:ext cx="2071800" cy="504300"/>
          </a:xfrm>
          <a:prstGeom prst="roundRect">
            <a:avLst>
              <a:gd fmla="val 50000" name="adj"/>
            </a:avLst>
          </a:prstGeom>
          <a:solidFill>
            <a:srgbClr val="FCFBFB"/>
          </a:solidFill>
          <a:ln cap="flat" cmpd="sng" w="38100">
            <a:solidFill>
              <a:srgbClr val="1B2A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cxnSp>
        <p:nvCxnSpPr>
          <p:cNvPr id="285" name="Google Shape;285;p24"/>
          <p:cNvCxnSpPr/>
          <p:nvPr/>
        </p:nvCxnSpPr>
        <p:spPr>
          <a:xfrm>
            <a:off x="1562943" y="1904372"/>
            <a:ext cx="7626300" cy="0"/>
          </a:xfrm>
          <a:prstGeom prst="straightConnector1">
            <a:avLst/>
          </a:prstGeom>
          <a:noFill/>
          <a:ln cap="flat" cmpd="sng" w="38100">
            <a:solidFill>
              <a:srgbClr val="FF9900"/>
            </a:solidFill>
            <a:prstDash val="solid"/>
            <a:round/>
            <a:headEnd len="med" w="med" type="none"/>
            <a:tailEnd len="med" w="med" type="none"/>
          </a:ln>
        </p:spPr>
      </p:cxnSp>
      <p:sp>
        <p:nvSpPr>
          <p:cNvPr id="286" name="Google Shape;286;p24"/>
          <p:cNvSpPr/>
          <p:nvPr/>
        </p:nvSpPr>
        <p:spPr>
          <a:xfrm>
            <a:off x="2401870" y="1652225"/>
            <a:ext cx="1993800" cy="504300"/>
          </a:xfrm>
          <a:prstGeom prst="roundRect">
            <a:avLst>
              <a:gd fmla="val 50000" name="adj"/>
            </a:avLst>
          </a:prstGeom>
          <a:solidFill>
            <a:srgbClr val="FCFBFB"/>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87" name="Google Shape;287;p24"/>
          <p:cNvSpPr/>
          <p:nvPr/>
        </p:nvSpPr>
        <p:spPr>
          <a:xfrm>
            <a:off x="253001" y="1652225"/>
            <a:ext cx="1900800" cy="504300"/>
          </a:xfrm>
          <a:prstGeom prst="roundRect">
            <a:avLst>
              <a:gd fmla="val 50000" name="adj"/>
            </a:avLst>
          </a:prstGeom>
          <a:solidFill>
            <a:srgbClr val="FCFBFB"/>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1800">
              <a:solidFill>
                <a:srgbClr val="FFFFFF"/>
              </a:solidFill>
              <a:latin typeface="Roboto"/>
              <a:ea typeface="Roboto"/>
              <a:cs typeface="Roboto"/>
              <a:sym typeface="Roboto"/>
            </a:endParaRPr>
          </a:p>
        </p:txBody>
      </p:sp>
      <p:sp>
        <p:nvSpPr>
          <p:cNvPr id="288" name="Google Shape;288;p24"/>
          <p:cNvSpPr txBox="1"/>
          <p:nvPr/>
        </p:nvSpPr>
        <p:spPr>
          <a:xfrm>
            <a:off x="288628" y="1584975"/>
            <a:ext cx="18279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lang="es-ES">
                <a:solidFill>
                  <a:srgbClr val="3C3C3C"/>
                </a:solidFill>
                <a:latin typeface="Roboto Medium"/>
                <a:ea typeface="Roboto Medium"/>
                <a:cs typeface="Roboto Medium"/>
                <a:sym typeface="Roboto Medium"/>
              </a:rPr>
              <a:t>DEFINICIÓN DEL PROBLEMA</a:t>
            </a:r>
            <a:endParaRPr i="0" u="none" cap="none" strike="noStrike">
              <a:solidFill>
                <a:srgbClr val="3C3C3C"/>
              </a:solidFill>
              <a:latin typeface="Roboto Medium"/>
              <a:ea typeface="Roboto Medium"/>
              <a:cs typeface="Roboto Medium"/>
              <a:sym typeface="Roboto Medium"/>
            </a:endParaRPr>
          </a:p>
        </p:txBody>
      </p:sp>
      <p:sp>
        <p:nvSpPr>
          <p:cNvPr id="289" name="Google Shape;289;p24"/>
          <p:cNvSpPr txBox="1"/>
          <p:nvPr/>
        </p:nvSpPr>
        <p:spPr>
          <a:xfrm>
            <a:off x="2461510" y="1584475"/>
            <a:ext cx="18279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lang="es-ES">
                <a:solidFill>
                  <a:srgbClr val="3C3C3C"/>
                </a:solidFill>
                <a:latin typeface="Roboto Medium"/>
                <a:ea typeface="Roboto Medium"/>
                <a:cs typeface="Roboto Medium"/>
                <a:sym typeface="Roboto Medium"/>
              </a:rPr>
              <a:t>ESTRUCTURACIÓN DE LA AGENDA</a:t>
            </a:r>
            <a:endParaRPr i="0" u="none" cap="none" strike="noStrike">
              <a:solidFill>
                <a:srgbClr val="3C3C3C"/>
              </a:solidFill>
              <a:latin typeface="Roboto Medium"/>
              <a:ea typeface="Roboto Medium"/>
              <a:cs typeface="Roboto Medium"/>
              <a:sym typeface="Roboto Medium"/>
            </a:endParaRPr>
          </a:p>
        </p:txBody>
      </p:sp>
      <p:sp>
        <p:nvSpPr>
          <p:cNvPr id="290" name="Google Shape;290;p24"/>
          <p:cNvSpPr/>
          <p:nvPr/>
        </p:nvSpPr>
        <p:spPr>
          <a:xfrm>
            <a:off x="0" y="0"/>
            <a:ext cx="4464600" cy="361800"/>
          </a:xfrm>
          <a:prstGeom prst="snip2DiagRect">
            <a:avLst>
              <a:gd fmla="val 0" name="adj1"/>
              <a:gd fmla="val 16667" name="adj2"/>
            </a:avLst>
          </a:prstGeom>
          <a:solidFill>
            <a:srgbClr val="66666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lang="es-ES" sz="1800">
                <a:solidFill>
                  <a:srgbClr val="FFFFFF"/>
                </a:solidFill>
                <a:latin typeface="Roboto"/>
                <a:ea typeface="Roboto"/>
                <a:cs typeface="Roboto"/>
                <a:sym typeface="Roboto"/>
              </a:rPr>
              <a:t>EL CICLO DE LAS POLÍTICAS PÚBLICAS</a:t>
            </a:r>
            <a:endParaRPr b="1" i="0" sz="1800" u="none" cap="none" strike="noStrike">
              <a:solidFill>
                <a:srgbClr val="FFFFFF"/>
              </a:solidFill>
              <a:latin typeface="Roboto"/>
              <a:ea typeface="Roboto"/>
              <a:cs typeface="Roboto"/>
              <a:sym typeface="Roboto"/>
            </a:endParaRPr>
          </a:p>
        </p:txBody>
      </p:sp>
      <p:sp>
        <p:nvSpPr>
          <p:cNvPr id="291" name="Google Shape;291;p24"/>
          <p:cNvSpPr/>
          <p:nvPr/>
        </p:nvSpPr>
        <p:spPr>
          <a:xfrm>
            <a:off x="4665572" y="1652225"/>
            <a:ext cx="1993800" cy="504300"/>
          </a:xfrm>
          <a:prstGeom prst="roundRect">
            <a:avLst>
              <a:gd fmla="val 50000" name="adj"/>
            </a:avLst>
          </a:prstGeom>
          <a:solidFill>
            <a:srgbClr val="FCFBFB"/>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grpSp>
        <p:nvGrpSpPr>
          <p:cNvPr id="292" name="Google Shape;292;p24"/>
          <p:cNvGrpSpPr/>
          <p:nvPr/>
        </p:nvGrpSpPr>
        <p:grpSpPr>
          <a:xfrm>
            <a:off x="878264" y="783830"/>
            <a:ext cx="737623" cy="737655"/>
            <a:chOff x="7121669" y="1533610"/>
            <a:chExt cx="321362" cy="321362"/>
          </a:xfrm>
        </p:grpSpPr>
        <p:sp>
          <p:nvSpPr>
            <p:cNvPr id="293" name="Google Shape;293;p24"/>
            <p:cNvSpPr/>
            <p:nvPr/>
          </p:nvSpPr>
          <p:spPr>
            <a:xfrm>
              <a:off x="7121669" y="1600289"/>
              <a:ext cx="142142" cy="192556"/>
            </a:xfrm>
            <a:custGeom>
              <a:rect b="b" l="l" r="r" t="t"/>
              <a:pathLst>
                <a:path extrusionOk="0" h="6050" w="4466">
                  <a:moveTo>
                    <a:pt x="2346" y="275"/>
                  </a:moveTo>
                  <a:cubicBezTo>
                    <a:pt x="2929" y="275"/>
                    <a:pt x="3406" y="751"/>
                    <a:pt x="3406" y="1322"/>
                  </a:cubicBezTo>
                  <a:lnTo>
                    <a:pt x="3406" y="1608"/>
                  </a:lnTo>
                  <a:lnTo>
                    <a:pt x="3382" y="1608"/>
                  </a:lnTo>
                  <a:cubicBezTo>
                    <a:pt x="3048" y="1537"/>
                    <a:pt x="2941" y="1108"/>
                    <a:pt x="2941" y="1108"/>
                  </a:cubicBezTo>
                  <a:cubicBezTo>
                    <a:pt x="2929" y="1049"/>
                    <a:pt x="2882" y="1001"/>
                    <a:pt x="2822" y="989"/>
                  </a:cubicBezTo>
                  <a:cubicBezTo>
                    <a:pt x="2809" y="984"/>
                    <a:pt x="2796" y="981"/>
                    <a:pt x="2783" y="981"/>
                  </a:cubicBezTo>
                  <a:cubicBezTo>
                    <a:pt x="2738" y="981"/>
                    <a:pt x="2695" y="1011"/>
                    <a:pt x="2667" y="1049"/>
                  </a:cubicBezTo>
                  <a:cubicBezTo>
                    <a:pt x="2155" y="1608"/>
                    <a:pt x="1262" y="1608"/>
                    <a:pt x="1250" y="1608"/>
                  </a:cubicBezTo>
                  <a:lnTo>
                    <a:pt x="1191" y="1608"/>
                  </a:lnTo>
                  <a:lnTo>
                    <a:pt x="1191" y="1322"/>
                  </a:lnTo>
                  <a:cubicBezTo>
                    <a:pt x="1191" y="751"/>
                    <a:pt x="1667" y="275"/>
                    <a:pt x="2251" y="275"/>
                  </a:cubicBezTo>
                  <a:close/>
                  <a:moveTo>
                    <a:pt x="1096" y="2049"/>
                  </a:moveTo>
                  <a:lnTo>
                    <a:pt x="1096" y="2382"/>
                  </a:lnTo>
                  <a:cubicBezTo>
                    <a:pt x="1060" y="2358"/>
                    <a:pt x="1012" y="2287"/>
                    <a:pt x="1012" y="2215"/>
                  </a:cubicBezTo>
                  <a:cubicBezTo>
                    <a:pt x="1012" y="2144"/>
                    <a:pt x="1036" y="2084"/>
                    <a:pt x="1096" y="2049"/>
                  </a:cubicBezTo>
                  <a:close/>
                  <a:moveTo>
                    <a:pt x="3394" y="2061"/>
                  </a:moveTo>
                  <a:cubicBezTo>
                    <a:pt x="3441" y="2084"/>
                    <a:pt x="3477" y="2144"/>
                    <a:pt x="3477" y="2215"/>
                  </a:cubicBezTo>
                  <a:cubicBezTo>
                    <a:pt x="3477" y="2299"/>
                    <a:pt x="3453" y="2358"/>
                    <a:pt x="3394" y="2382"/>
                  </a:cubicBezTo>
                  <a:lnTo>
                    <a:pt x="3394" y="2061"/>
                  </a:lnTo>
                  <a:close/>
                  <a:moveTo>
                    <a:pt x="2632" y="1442"/>
                  </a:moveTo>
                  <a:cubicBezTo>
                    <a:pt x="2727" y="1608"/>
                    <a:pt x="2858" y="1787"/>
                    <a:pt x="3084" y="1894"/>
                  </a:cubicBezTo>
                  <a:lnTo>
                    <a:pt x="3084" y="2537"/>
                  </a:lnTo>
                  <a:cubicBezTo>
                    <a:pt x="3084" y="2930"/>
                    <a:pt x="2751" y="3263"/>
                    <a:pt x="2346" y="3263"/>
                  </a:cubicBezTo>
                  <a:lnTo>
                    <a:pt x="2155" y="3263"/>
                  </a:lnTo>
                  <a:cubicBezTo>
                    <a:pt x="1739" y="3263"/>
                    <a:pt x="1417" y="2930"/>
                    <a:pt x="1417" y="2537"/>
                  </a:cubicBezTo>
                  <a:lnTo>
                    <a:pt x="1417" y="1918"/>
                  </a:lnTo>
                  <a:cubicBezTo>
                    <a:pt x="1679" y="1894"/>
                    <a:pt x="2227" y="1799"/>
                    <a:pt x="2632" y="1442"/>
                  </a:cubicBezTo>
                  <a:close/>
                  <a:moveTo>
                    <a:pt x="2536" y="3573"/>
                  </a:moveTo>
                  <a:lnTo>
                    <a:pt x="2536" y="3775"/>
                  </a:lnTo>
                  <a:lnTo>
                    <a:pt x="2251" y="4073"/>
                  </a:lnTo>
                  <a:lnTo>
                    <a:pt x="1965" y="3811"/>
                  </a:lnTo>
                  <a:lnTo>
                    <a:pt x="1965" y="3632"/>
                  </a:lnTo>
                  <a:lnTo>
                    <a:pt x="1965" y="3573"/>
                  </a:lnTo>
                  <a:cubicBezTo>
                    <a:pt x="2024" y="3585"/>
                    <a:pt x="2084" y="3585"/>
                    <a:pt x="2155" y="3585"/>
                  </a:cubicBezTo>
                  <a:lnTo>
                    <a:pt x="2346" y="3585"/>
                  </a:lnTo>
                  <a:cubicBezTo>
                    <a:pt x="2405" y="3585"/>
                    <a:pt x="2465" y="3585"/>
                    <a:pt x="2536" y="3573"/>
                  </a:cubicBezTo>
                  <a:close/>
                  <a:moveTo>
                    <a:pt x="2846" y="3906"/>
                  </a:moveTo>
                  <a:lnTo>
                    <a:pt x="2941" y="3989"/>
                  </a:lnTo>
                  <a:lnTo>
                    <a:pt x="2727" y="4454"/>
                  </a:lnTo>
                  <a:lnTo>
                    <a:pt x="2667" y="4406"/>
                  </a:lnTo>
                  <a:lnTo>
                    <a:pt x="2489" y="4275"/>
                  </a:lnTo>
                  <a:lnTo>
                    <a:pt x="2810" y="3930"/>
                  </a:lnTo>
                  <a:lnTo>
                    <a:pt x="2846" y="3906"/>
                  </a:lnTo>
                  <a:close/>
                  <a:moveTo>
                    <a:pt x="1655" y="3918"/>
                  </a:moveTo>
                  <a:cubicBezTo>
                    <a:pt x="1655" y="3942"/>
                    <a:pt x="1667" y="3966"/>
                    <a:pt x="1691" y="3989"/>
                  </a:cubicBezTo>
                  <a:lnTo>
                    <a:pt x="2012" y="4287"/>
                  </a:lnTo>
                  <a:lnTo>
                    <a:pt x="1774" y="4466"/>
                  </a:lnTo>
                  <a:lnTo>
                    <a:pt x="1536" y="3989"/>
                  </a:lnTo>
                  <a:lnTo>
                    <a:pt x="1655" y="3918"/>
                  </a:lnTo>
                  <a:close/>
                  <a:moveTo>
                    <a:pt x="2227" y="4490"/>
                  </a:moveTo>
                  <a:lnTo>
                    <a:pt x="2370" y="4597"/>
                  </a:lnTo>
                  <a:lnTo>
                    <a:pt x="2322" y="4704"/>
                  </a:lnTo>
                  <a:lnTo>
                    <a:pt x="2155" y="4704"/>
                  </a:lnTo>
                  <a:lnTo>
                    <a:pt x="2108" y="4585"/>
                  </a:lnTo>
                  <a:lnTo>
                    <a:pt x="2227" y="4490"/>
                  </a:lnTo>
                  <a:close/>
                  <a:moveTo>
                    <a:pt x="1846" y="4799"/>
                  </a:moveTo>
                  <a:lnTo>
                    <a:pt x="1893" y="4894"/>
                  </a:lnTo>
                  <a:lnTo>
                    <a:pt x="1846" y="5156"/>
                  </a:lnTo>
                  <a:lnTo>
                    <a:pt x="1751" y="4835"/>
                  </a:lnTo>
                  <a:cubicBezTo>
                    <a:pt x="1774" y="4835"/>
                    <a:pt x="1786" y="4823"/>
                    <a:pt x="1798" y="4823"/>
                  </a:cubicBezTo>
                  <a:lnTo>
                    <a:pt x="1846" y="4799"/>
                  </a:lnTo>
                  <a:close/>
                  <a:moveTo>
                    <a:pt x="2632" y="4799"/>
                  </a:moveTo>
                  <a:lnTo>
                    <a:pt x="2679" y="4823"/>
                  </a:lnTo>
                  <a:cubicBezTo>
                    <a:pt x="2691" y="4835"/>
                    <a:pt x="2703" y="4835"/>
                    <a:pt x="2739" y="4847"/>
                  </a:cubicBezTo>
                  <a:lnTo>
                    <a:pt x="2644" y="5156"/>
                  </a:lnTo>
                  <a:lnTo>
                    <a:pt x="2608" y="4882"/>
                  </a:lnTo>
                  <a:lnTo>
                    <a:pt x="2632" y="4799"/>
                  </a:lnTo>
                  <a:close/>
                  <a:moveTo>
                    <a:pt x="2322" y="5037"/>
                  </a:moveTo>
                  <a:lnTo>
                    <a:pt x="2441" y="5728"/>
                  </a:lnTo>
                  <a:lnTo>
                    <a:pt x="2084" y="5728"/>
                  </a:lnTo>
                  <a:lnTo>
                    <a:pt x="2203" y="5037"/>
                  </a:lnTo>
                  <a:close/>
                  <a:moveTo>
                    <a:pt x="3263" y="4156"/>
                  </a:moveTo>
                  <a:lnTo>
                    <a:pt x="3620" y="4299"/>
                  </a:lnTo>
                  <a:lnTo>
                    <a:pt x="3632" y="4299"/>
                  </a:lnTo>
                  <a:cubicBezTo>
                    <a:pt x="3644" y="4323"/>
                    <a:pt x="4156" y="4501"/>
                    <a:pt x="4156" y="5121"/>
                  </a:cubicBezTo>
                  <a:lnTo>
                    <a:pt x="4156" y="5728"/>
                  </a:lnTo>
                  <a:lnTo>
                    <a:pt x="3739" y="5728"/>
                  </a:lnTo>
                  <a:lnTo>
                    <a:pt x="3739" y="5097"/>
                  </a:lnTo>
                  <a:cubicBezTo>
                    <a:pt x="3739" y="5001"/>
                    <a:pt x="3656" y="4930"/>
                    <a:pt x="3572" y="4930"/>
                  </a:cubicBezTo>
                  <a:cubicBezTo>
                    <a:pt x="3477" y="4930"/>
                    <a:pt x="3406" y="5001"/>
                    <a:pt x="3406" y="5097"/>
                  </a:cubicBezTo>
                  <a:lnTo>
                    <a:pt x="3406" y="5728"/>
                  </a:lnTo>
                  <a:lnTo>
                    <a:pt x="2810" y="5728"/>
                  </a:lnTo>
                  <a:lnTo>
                    <a:pt x="3263" y="4156"/>
                  </a:lnTo>
                  <a:close/>
                  <a:moveTo>
                    <a:pt x="2179" y="1"/>
                  </a:moveTo>
                  <a:cubicBezTo>
                    <a:pt x="1429" y="1"/>
                    <a:pt x="810" y="608"/>
                    <a:pt x="810" y="1370"/>
                  </a:cubicBezTo>
                  <a:lnTo>
                    <a:pt x="810" y="1870"/>
                  </a:lnTo>
                  <a:cubicBezTo>
                    <a:pt x="739" y="1965"/>
                    <a:pt x="679" y="2084"/>
                    <a:pt x="679" y="2215"/>
                  </a:cubicBezTo>
                  <a:cubicBezTo>
                    <a:pt x="679" y="2465"/>
                    <a:pt x="858" y="2680"/>
                    <a:pt x="1096" y="2727"/>
                  </a:cubicBezTo>
                  <a:cubicBezTo>
                    <a:pt x="1155" y="3037"/>
                    <a:pt x="1346" y="3299"/>
                    <a:pt x="1631" y="3454"/>
                  </a:cubicBezTo>
                  <a:lnTo>
                    <a:pt x="1631" y="3525"/>
                  </a:lnTo>
                  <a:lnTo>
                    <a:pt x="1274" y="3763"/>
                  </a:lnTo>
                  <a:lnTo>
                    <a:pt x="1262" y="3763"/>
                  </a:lnTo>
                  <a:lnTo>
                    <a:pt x="727" y="3989"/>
                  </a:lnTo>
                  <a:cubicBezTo>
                    <a:pt x="477" y="4073"/>
                    <a:pt x="0" y="4418"/>
                    <a:pt x="0" y="5109"/>
                  </a:cubicBezTo>
                  <a:lnTo>
                    <a:pt x="0" y="5859"/>
                  </a:lnTo>
                  <a:cubicBezTo>
                    <a:pt x="0" y="5954"/>
                    <a:pt x="72" y="6025"/>
                    <a:pt x="155" y="6025"/>
                  </a:cubicBezTo>
                  <a:lnTo>
                    <a:pt x="1203" y="6025"/>
                  </a:lnTo>
                  <a:cubicBezTo>
                    <a:pt x="1286" y="6025"/>
                    <a:pt x="1370" y="5954"/>
                    <a:pt x="1370" y="5859"/>
                  </a:cubicBezTo>
                  <a:cubicBezTo>
                    <a:pt x="1370" y="5775"/>
                    <a:pt x="1286" y="5704"/>
                    <a:pt x="1203" y="5704"/>
                  </a:cubicBezTo>
                  <a:lnTo>
                    <a:pt x="1048" y="5704"/>
                  </a:lnTo>
                  <a:lnTo>
                    <a:pt x="1048" y="5061"/>
                  </a:lnTo>
                  <a:cubicBezTo>
                    <a:pt x="1048" y="4966"/>
                    <a:pt x="977" y="4894"/>
                    <a:pt x="893" y="4894"/>
                  </a:cubicBezTo>
                  <a:cubicBezTo>
                    <a:pt x="798" y="4894"/>
                    <a:pt x="727" y="4966"/>
                    <a:pt x="727" y="5061"/>
                  </a:cubicBezTo>
                  <a:lnTo>
                    <a:pt x="727" y="5704"/>
                  </a:lnTo>
                  <a:lnTo>
                    <a:pt x="310" y="5704"/>
                  </a:lnTo>
                  <a:lnTo>
                    <a:pt x="310" y="5085"/>
                  </a:lnTo>
                  <a:cubicBezTo>
                    <a:pt x="310" y="4454"/>
                    <a:pt x="798" y="4275"/>
                    <a:pt x="834" y="4275"/>
                  </a:cubicBezTo>
                  <a:lnTo>
                    <a:pt x="846" y="4275"/>
                  </a:lnTo>
                  <a:lnTo>
                    <a:pt x="1227" y="4109"/>
                  </a:lnTo>
                  <a:lnTo>
                    <a:pt x="1679" y="5704"/>
                  </a:lnTo>
                  <a:cubicBezTo>
                    <a:pt x="1608" y="5716"/>
                    <a:pt x="1560" y="5775"/>
                    <a:pt x="1560" y="5847"/>
                  </a:cubicBezTo>
                  <a:cubicBezTo>
                    <a:pt x="1560" y="5942"/>
                    <a:pt x="1631" y="6013"/>
                    <a:pt x="1727" y="6013"/>
                  </a:cubicBezTo>
                  <a:lnTo>
                    <a:pt x="1893" y="6049"/>
                  </a:lnTo>
                  <a:lnTo>
                    <a:pt x="4298" y="6049"/>
                  </a:lnTo>
                  <a:cubicBezTo>
                    <a:pt x="4394" y="6049"/>
                    <a:pt x="4465" y="5966"/>
                    <a:pt x="4465" y="5883"/>
                  </a:cubicBezTo>
                  <a:lnTo>
                    <a:pt x="4465" y="5121"/>
                  </a:lnTo>
                  <a:cubicBezTo>
                    <a:pt x="4465" y="4430"/>
                    <a:pt x="3989" y="4097"/>
                    <a:pt x="3727" y="4001"/>
                  </a:cubicBezTo>
                  <a:lnTo>
                    <a:pt x="3203" y="3775"/>
                  </a:lnTo>
                  <a:lnTo>
                    <a:pt x="2834" y="3537"/>
                  </a:lnTo>
                  <a:lnTo>
                    <a:pt x="2834" y="3454"/>
                  </a:lnTo>
                  <a:cubicBezTo>
                    <a:pt x="3108" y="3299"/>
                    <a:pt x="3310" y="3037"/>
                    <a:pt x="3370" y="2727"/>
                  </a:cubicBezTo>
                  <a:cubicBezTo>
                    <a:pt x="3608" y="2680"/>
                    <a:pt x="3787" y="2465"/>
                    <a:pt x="3787" y="2215"/>
                  </a:cubicBezTo>
                  <a:cubicBezTo>
                    <a:pt x="3787" y="2084"/>
                    <a:pt x="3751" y="1965"/>
                    <a:pt x="3656" y="1870"/>
                  </a:cubicBezTo>
                  <a:lnTo>
                    <a:pt x="3656" y="1370"/>
                  </a:lnTo>
                  <a:cubicBezTo>
                    <a:pt x="3656" y="608"/>
                    <a:pt x="3048" y="1"/>
                    <a:pt x="2286" y="1"/>
                  </a:cubicBezTo>
                  <a:close/>
                </a:path>
              </a:pathLst>
            </a:custGeom>
            <a:solidFill>
              <a:srgbClr val="999999"/>
            </a:solidFill>
            <a:ln>
              <a:noFill/>
            </a:ln>
          </p:spPr>
          <p:txBody>
            <a:bodyPr anchorCtr="0" anchor="ctr" bIns="209850" lIns="209850" spcFirstLastPara="1" rIns="209850" wrap="square" tIns="209850">
              <a:noAutofit/>
            </a:bodyPr>
            <a:lstStyle/>
            <a:p>
              <a:pPr indent="0" lvl="0" marL="0" rtl="0" algn="l">
                <a:spcBef>
                  <a:spcPts val="0"/>
                </a:spcBef>
                <a:spcAft>
                  <a:spcPts val="0"/>
                </a:spcAft>
                <a:buNone/>
              </a:pPr>
              <a:r>
                <a:t/>
              </a:r>
              <a:endParaRPr/>
            </a:p>
          </p:txBody>
        </p:sp>
        <p:sp>
          <p:nvSpPr>
            <p:cNvPr id="294" name="Google Shape;294;p24"/>
            <p:cNvSpPr/>
            <p:nvPr/>
          </p:nvSpPr>
          <p:spPr>
            <a:xfrm>
              <a:off x="7170938" y="1533610"/>
              <a:ext cx="223206" cy="53852"/>
            </a:xfrm>
            <a:custGeom>
              <a:rect b="b" l="l" r="r" t="t"/>
              <a:pathLst>
                <a:path extrusionOk="0" h="1692" w="7013">
                  <a:moveTo>
                    <a:pt x="3512" y="0"/>
                  </a:moveTo>
                  <a:cubicBezTo>
                    <a:pt x="2227" y="0"/>
                    <a:pt x="1000" y="477"/>
                    <a:pt x="72" y="1358"/>
                  </a:cubicBezTo>
                  <a:cubicBezTo>
                    <a:pt x="12" y="1405"/>
                    <a:pt x="0" y="1512"/>
                    <a:pt x="72" y="1572"/>
                  </a:cubicBezTo>
                  <a:cubicBezTo>
                    <a:pt x="92" y="1625"/>
                    <a:pt x="130" y="1649"/>
                    <a:pt x="171" y="1649"/>
                  </a:cubicBezTo>
                  <a:cubicBezTo>
                    <a:pt x="203" y="1649"/>
                    <a:pt x="236" y="1634"/>
                    <a:pt x="262" y="1608"/>
                  </a:cubicBezTo>
                  <a:cubicBezTo>
                    <a:pt x="1143" y="786"/>
                    <a:pt x="2286" y="322"/>
                    <a:pt x="3501" y="322"/>
                  </a:cubicBezTo>
                  <a:cubicBezTo>
                    <a:pt x="4584" y="322"/>
                    <a:pt x="5608" y="691"/>
                    <a:pt x="6453" y="1370"/>
                  </a:cubicBezTo>
                  <a:lnTo>
                    <a:pt x="6203" y="1370"/>
                  </a:lnTo>
                  <a:cubicBezTo>
                    <a:pt x="6120" y="1370"/>
                    <a:pt x="6037" y="1441"/>
                    <a:pt x="6037" y="1536"/>
                  </a:cubicBezTo>
                  <a:cubicBezTo>
                    <a:pt x="6037" y="1620"/>
                    <a:pt x="6120" y="1691"/>
                    <a:pt x="6203" y="1691"/>
                  </a:cubicBezTo>
                  <a:lnTo>
                    <a:pt x="6846" y="1691"/>
                  </a:lnTo>
                  <a:cubicBezTo>
                    <a:pt x="6930" y="1691"/>
                    <a:pt x="7013" y="1620"/>
                    <a:pt x="7013" y="1536"/>
                  </a:cubicBezTo>
                  <a:lnTo>
                    <a:pt x="7013" y="953"/>
                  </a:lnTo>
                  <a:cubicBezTo>
                    <a:pt x="7013" y="858"/>
                    <a:pt x="6930" y="786"/>
                    <a:pt x="6846" y="786"/>
                  </a:cubicBezTo>
                  <a:cubicBezTo>
                    <a:pt x="6751" y="786"/>
                    <a:pt x="6680" y="858"/>
                    <a:pt x="6680" y="953"/>
                  </a:cubicBezTo>
                  <a:lnTo>
                    <a:pt x="6680" y="1131"/>
                  </a:lnTo>
                  <a:cubicBezTo>
                    <a:pt x="5787" y="405"/>
                    <a:pt x="4667" y="0"/>
                    <a:pt x="3512" y="0"/>
                  </a:cubicBezTo>
                  <a:close/>
                </a:path>
              </a:pathLst>
            </a:custGeom>
            <a:solidFill>
              <a:srgbClr val="999999"/>
            </a:solidFill>
            <a:ln>
              <a:noFill/>
            </a:ln>
          </p:spPr>
          <p:txBody>
            <a:bodyPr anchorCtr="0" anchor="ctr" bIns="209850" lIns="209850" spcFirstLastPara="1" rIns="209850" wrap="square" tIns="209850">
              <a:noAutofit/>
            </a:bodyPr>
            <a:lstStyle/>
            <a:p>
              <a:pPr indent="0" lvl="0" marL="0" rtl="0" algn="l">
                <a:spcBef>
                  <a:spcPts val="0"/>
                </a:spcBef>
                <a:spcAft>
                  <a:spcPts val="0"/>
                </a:spcAft>
                <a:buNone/>
              </a:pPr>
              <a:r>
                <a:t/>
              </a:r>
              <a:endParaRPr/>
            </a:p>
          </p:txBody>
        </p:sp>
        <p:sp>
          <p:nvSpPr>
            <p:cNvPr id="295" name="Google Shape;295;p24"/>
            <p:cNvSpPr/>
            <p:nvPr/>
          </p:nvSpPr>
          <p:spPr>
            <a:xfrm>
              <a:off x="7175107" y="1804558"/>
              <a:ext cx="215249" cy="50415"/>
            </a:xfrm>
            <a:custGeom>
              <a:rect b="b" l="l" r="r" t="t"/>
              <a:pathLst>
                <a:path extrusionOk="0" h="1584" w="6763">
                  <a:moveTo>
                    <a:pt x="167" y="0"/>
                  </a:moveTo>
                  <a:cubicBezTo>
                    <a:pt x="72" y="0"/>
                    <a:pt x="0" y="72"/>
                    <a:pt x="0" y="167"/>
                  </a:cubicBezTo>
                  <a:lnTo>
                    <a:pt x="0" y="738"/>
                  </a:lnTo>
                  <a:cubicBezTo>
                    <a:pt x="0" y="834"/>
                    <a:pt x="72" y="905"/>
                    <a:pt x="167" y="905"/>
                  </a:cubicBezTo>
                  <a:cubicBezTo>
                    <a:pt x="250" y="905"/>
                    <a:pt x="333" y="834"/>
                    <a:pt x="333" y="738"/>
                  </a:cubicBezTo>
                  <a:lnTo>
                    <a:pt x="333" y="560"/>
                  </a:lnTo>
                  <a:cubicBezTo>
                    <a:pt x="1203" y="1215"/>
                    <a:pt x="2262" y="1584"/>
                    <a:pt x="3381" y="1584"/>
                  </a:cubicBezTo>
                  <a:cubicBezTo>
                    <a:pt x="4596" y="1584"/>
                    <a:pt x="5775" y="1143"/>
                    <a:pt x="6680" y="357"/>
                  </a:cubicBezTo>
                  <a:cubicBezTo>
                    <a:pt x="6739" y="298"/>
                    <a:pt x="6763" y="191"/>
                    <a:pt x="6691" y="131"/>
                  </a:cubicBezTo>
                  <a:cubicBezTo>
                    <a:pt x="6652" y="92"/>
                    <a:pt x="6609" y="74"/>
                    <a:pt x="6567" y="74"/>
                  </a:cubicBezTo>
                  <a:cubicBezTo>
                    <a:pt x="6532" y="74"/>
                    <a:pt x="6497" y="86"/>
                    <a:pt x="6465" y="107"/>
                  </a:cubicBezTo>
                  <a:cubicBezTo>
                    <a:pt x="5596" y="846"/>
                    <a:pt x="4501" y="1262"/>
                    <a:pt x="3370" y="1262"/>
                  </a:cubicBezTo>
                  <a:cubicBezTo>
                    <a:pt x="2334" y="1262"/>
                    <a:pt x="1346" y="941"/>
                    <a:pt x="536" y="322"/>
                  </a:cubicBezTo>
                  <a:lnTo>
                    <a:pt x="810" y="322"/>
                  </a:lnTo>
                  <a:cubicBezTo>
                    <a:pt x="893" y="322"/>
                    <a:pt x="965" y="250"/>
                    <a:pt x="965" y="167"/>
                  </a:cubicBezTo>
                  <a:cubicBezTo>
                    <a:pt x="965" y="72"/>
                    <a:pt x="893" y="0"/>
                    <a:pt x="810" y="0"/>
                  </a:cubicBezTo>
                  <a:close/>
                </a:path>
              </a:pathLst>
            </a:custGeom>
            <a:solidFill>
              <a:srgbClr val="999999"/>
            </a:solidFill>
            <a:ln>
              <a:noFill/>
            </a:ln>
          </p:spPr>
          <p:txBody>
            <a:bodyPr anchorCtr="0" anchor="ctr" bIns="209850" lIns="209850" spcFirstLastPara="1" rIns="209850" wrap="square" tIns="209850">
              <a:noAutofit/>
            </a:bodyPr>
            <a:lstStyle/>
            <a:p>
              <a:pPr indent="0" lvl="0" marL="0" rtl="0" algn="l">
                <a:spcBef>
                  <a:spcPts val="0"/>
                </a:spcBef>
                <a:spcAft>
                  <a:spcPts val="0"/>
                </a:spcAft>
                <a:buNone/>
              </a:pPr>
              <a:r>
                <a:t/>
              </a:r>
              <a:endParaRPr/>
            </a:p>
          </p:txBody>
        </p:sp>
        <p:sp>
          <p:nvSpPr>
            <p:cNvPr id="296" name="Google Shape;296;p24"/>
            <p:cNvSpPr/>
            <p:nvPr/>
          </p:nvSpPr>
          <p:spPr>
            <a:xfrm>
              <a:off x="7300539" y="1600289"/>
              <a:ext cx="142492" cy="191793"/>
            </a:xfrm>
            <a:custGeom>
              <a:rect b="b" l="l" r="r" t="t"/>
              <a:pathLst>
                <a:path extrusionOk="0" h="6026" w="4477">
                  <a:moveTo>
                    <a:pt x="2358" y="275"/>
                  </a:moveTo>
                  <a:cubicBezTo>
                    <a:pt x="2941" y="275"/>
                    <a:pt x="3417" y="751"/>
                    <a:pt x="3417" y="1322"/>
                  </a:cubicBezTo>
                  <a:lnTo>
                    <a:pt x="3417" y="1608"/>
                  </a:lnTo>
                  <a:lnTo>
                    <a:pt x="3381" y="1608"/>
                  </a:lnTo>
                  <a:cubicBezTo>
                    <a:pt x="3060" y="1537"/>
                    <a:pt x="2953" y="1108"/>
                    <a:pt x="2953" y="1108"/>
                  </a:cubicBezTo>
                  <a:cubicBezTo>
                    <a:pt x="2941" y="1049"/>
                    <a:pt x="2893" y="1001"/>
                    <a:pt x="2834" y="989"/>
                  </a:cubicBezTo>
                  <a:cubicBezTo>
                    <a:pt x="2821" y="984"/>
                    <a:pt x="2808" y="981"/>
                    <a:pt x="2795" y="981"/>
                  </a:cubicBezTo>
                  <a:cubicBezTo>
                    <a:pt x="2749" y="981"/>
                    <a:pt x="2704" y="1011"/>
                    <a:pt x="2667" y="1049"/>
                  </a:cubicBezTo>
                  <a:cubicBezTo>
                    <a:pt x="2167" y="1608"/>
                    <a:pt x="1274" y="1608"/>
                    <a:pt x="1250" y="1608"/>
                  </a:cubicBezTo>
                  <a:lnTo>
                    <a:pt x="1191" y="1608"/>
                  </a:lnTo>
                  <a:lnTo>
                    <a:pt x="1191" y="1322"/>
                  </a:lnTo>
                  <a:cubicBezTo>
                    <a:pt x="1191" y="751"/>
                    <a:pt x="1667" y="275"/>
                    <a:pt x="2250" y="275"/>
                  </a:cubicBezTo>
                  <a:close/>
                  <a:moveTo>
                    <a:pt x="1107" y="2049"/>
                  </a:moveTo>
                  <a:lnTo>
                    <a:pt x="1107" y="2382"/>
                  </a:lnTo>
                  <a:cubicBezTo>
                    <a:pt x="1060" y="2358"/>
                    <a:pt x="1012" y="2287"/>
                    <a:pt x="1012" y="2215"/>
                  </a:cubicBezTo>
                  <a:cubicBezTo>
                    <a:pt x="1012" y="2144"/>
                    <a:pt x="1048" y="2084"/>
                    <a:pt x="1107" y="2049"/>
                  </a:cubicBezTo>
                  <a:close/>
                  <a:moveTo>
                    <a:pt x="3393" y="2061"/>
                  </a:moveTo>
                  <a:cubicBezTo>
                    <a:pt x="3441" y="2084"/>
                    <a:pt x="3489" y="2144"/>
                    <a:pt x="3489" y="2215"/>
                  </a:cubicBezTo>
                  <a:cubicBezTo>
                    <a:pt x="3489" y="2299"/>
                    <a:pt x="3453" y="2358"/>
                    <a:pt x="3393" y="2382"/>
                  </a:cubicBezTo>
                  <a:lnTo>
                    <a:pt x="3393" y="2061"/>
                  </a:lnTo>
                  <a:close/>
                  <a:moveTo>
                    <a:pt x="2643" y="1442"/>
                  </a:moveTo>
                  <a:cubicBezTo>
                    <a:pt x="2727" y="1608"/>
                    <a:pt x="2858" y="1787"/>
                    <a:pt x="3084" y="1894"/>
                  </a:cubicBezTo>
                  <a:lnTo>
                    <a:pt x="3084" y="2537"/>
                  </a:lnTo>
                  <a:cubicBezTo>
                    <a:pt x="3084" y="2930"/>
                    <a:pt x="2762" y="3263"/>
                    <a:pt x="2358" y="3263"/>
                  </a:cubicBezTo>
                  <a:lnTo>
                    <a:pt x="2167" y="3263"/>
                  </a:lnTo>
                  <a:cubicBezTo>
                    <a:pt x="1750" y="3263"/>
                    <a:pt x="1417" y="2930"/>
                    <a:pt x="1417" y="2537"/>
                  </a:cubicBezTo>
                  <a:lnTo>
                    <a:pt x="1417" y="1918"/>
                  </a:lnTo>
                  <a:cubicBezTo>
                    <a:pt x="1691" y="1894"/>
                    <a:pt x="2238" y="1799"/>
                    <a:pt x="2643" y="1442"/>
                  </a:cubicBezTo>
                  <a:close/>
                  <a:moveTo>
                    <a:pt x="2548" y="3573"/>
                  </a:moveTo>
                  <a:lnTo>
                    <a:pt x="2548" y="3775"/>
                  </a:lnTo>
                  <a:lnTo>
                    <a:pt x="2250" y="4073"/>
                  </a:lnTo>
                  <a:lnTo>
                    <a:pt x="1965" y="3811"/>
                  </a:lnTo>
                  <a:lnTo>
                    <a:pt x="1965" y="3632"/>
                  </a:lnTo>
                  <a:lnTo>
                    <a:pt x="1965" y="3573"/>
                  </a:lnTo>
                  <a:cubicBezTo>
                    <a:pt x="2024" y="3585"/>
                    <a:pt x="2084" y="3585"/>
                    <a:pt x="2155" y="3585"/>
                  </a:cubicBezTo>
                  <a:lnTo>
                    <a:pt x="2358" y="3585"/>
                  </a:lnTo>
                  <a:cubicBezTo>
                    <a:pt x="2417" y="3585"/>
                    <a:pt x="2477" y="3585"/>
                    <a:pt x="2548" y="3573"/>
                  </a:cubicBezTo>
                  <a:close/>
                  <a:moveTo>
                    <a:pt x="1667" y="3918"/>
                  </a:moveTo>
                  <a:cubicBezTo>
                    <a:pt x="1667" y="3942"/>
                    <a:pt x="1679" y="3954"/>
                    <a:pt x="1715" y="3989"/>
                  </a:cubicBezTo>
                  <a:lnTo>
                    <a:pt x="2024" y="4287"/>
                  </a:lnTo>
                  <a:lnTo>
                    <a:pt x="1774" y="4454"/>
                  </a:lnTo>
                  <a:lnTo>
                    <a:pt x="1548" y="3989"/>
                  </a:lnTo>
                  <a:lnTo>
                    <a:pt x="1667" y="3918"/>
                  </a:lnTo>
                  <a:close/>
                  <a:moveTo>
                    <a:pt x="2834" y="3918"/>
                  </a:moveTo>
                  <a:lnTo>
                    <a:pt x="2941" y="3989"/>
                  </a:lnTo>
                  <a:lnTo>
                    <a:pt x="2715" y="4454"/>
                  </a:lnTo>
                  <a:lnTo>
                    <a:pt x="2655" y="4406"/>
                  </a:lnTo>
                  <a:lnTo>
                    <a:pt x="2477" y="4275"/>
                  </a:lnTo>
                  <a:lnTo>
                    <a:pt x="2798" y="3942"/>
                  </a:lnTo>
                  <a:lnTo>
                    <a:pt x="2834" y="3918"/>
                  </a:lnTo>
                  <a:close/>
                  <a:moveTo>
                    <a:pt x="2238" y="4501"/>
                  </a:moveTo>
                  <a:lnTo>
                    <a:pt x="2369" y="4585"/>
                  </a:lnTo>
                  <a:lnTo>
                    <a:pt x="2322" y="4692"/>
                  </a:lnTo>
                  <a:lnTo>
                    <a:pt x="2167" y="4692"/>
                  </a:lnTo>
                  <a:lnTo>
                    <a:pt x="2119" y="4585"/>
                  </a:lnTo>
                  <a:lnTo>
                    <a:pt x="2238" y="4501"/>
                  </a:lnTo>
                  <a:close/>
                  <a:moveTo>
                    <a:pt x="1846" y="4799"/>
                  </a:moveTo>
                  <a:lnTo>
                    <a:pt x="1893" y="4894"/>
                  </a:lnTo>
                  <a:lnTo>
                    <a:pt x="1846" y="5156"/>
                  </a:lnTo>
                  <a:lnTo>
                    <a:pt x="1762" y="4835"/>
                  </a:lnTo>
                  <a:cubicBezTo>
                    <a:pt x="1774" y="4835"/>
                    <a:pt x="1786" y="4823"/>
                    <a:pt x="1810" y="4823"/>
                  </a:cubicBezTo>
                  <a:lnTo>
                    <a:pt x="1846" y="4799"/>
                  </a:lnTo>
                  <a:close/>
                  <a:moveTo>
                    <a:pt x="2643" y="4799"/>
                  </a:moveTo>
                  <a:lnTo>
                    <a:pt x="2679" y="4823"/>
                  </a:lnTo>
                  <a:cubicBezTo>
                    <a:pt x="2703" y="4835"/>
                    <a:pt x="2715" y="4835"/>
                    <a:pt x="2739" y="4847"/>
                  </a:cubicBezTo>
                  <a:lnTo>
                    <a:pt x="2655" y="5156"/>
                  </a:lnTo>
                  <a:lnTo>
                    <a:pt x="2608" y="4882"/>
                  </a:lnTo>
                  <a:lnTo>
                    <a:pt x="2643" y="4799"/>
                  </a:lnTo>
                  <a:close/>
                  <a:moveTo>
                    <a:pt x="2322" y="5037"/>
                  </a:moveTo>
                  <a:lnTo>
                    <a:pt x="2441" y="5728"/>
                  </a:lnTo>
                  <a:lnTo>
                    <a:pt x="2084" y="5728"/>
                  </a:lnTo>
                  <a:lnTo>
                    <a:pt x="2203" y="5037"/>
                  </a:lnTo>
                  <a:close/>
                  <a:moveTo>
                    <a:pt x="3262" y="4156"/>
                  </a:moveTo>
                  <a:lnTo>
                    <a:pt x="3620" y="4299"/>
                  </a:lnTo>
                  <a:lnTo>
                    <a:pt x="3631" y="4299"/>
                  </a:lnTo>
                  <a:cubicBezTo>
                    <a:pt x="3655" y="4323"/>
                    <a:pt x="4155" y="4501"/>
                    <a:pt x="4155" y="5121"/>
                  </a:cubicBezTo>
                  <a:lnTo>
                    <a:pt x="4155" y="5728"/>
                  </a:lnTo>
                  <a:lnTo>
                    <a:pt x="3739" y="5728"/>
                  </a:lnTo>
                  <a:lnTo>
                    <a:pt x="3739" y="5097"/>
                  </a:lnTo>
                  <a:cubicBezTo>
                    <a:pt x="3739" y="5001"/>
                    <a:pt x="3667" y="4930"/>
                    <a:pt x="3572" y="4930"/>
                  </a:cubicBezTo>
                  <a:cubicBezTo>
                    <a:pt x="3489" y="4930"/>
                    <a:pt x="3417" y="5001"/>
                    <a:pt x="3417" y="5097"/>
                  </a:cubicBezTo>
                  <a:lnTo>
                    <a:pt x="3417" y="5728"/>
                  </a:lnTo>
                  <a:lnTo>
                    <a:pt x="2822" y="5728"/>
                  </a:lnTo>
                  <a:lnTo>
                    <a:pt x="3262" y="4156"/>
                  </a:lnTo>
                  <a:close/>
                  <a:moveTo>
                    <a:pt x="2191" y="1"/>
                  </a:moveTo>
                  <a:cubicBezTo>
                    <a:pt x="1429" y="1"/>
                    <a:pt x="822" y="608"/>
                    <a:pt x="822" y="1370"/>
                  </a:cubicBezTo>
                  <a:lnTo>
                    <a:pt x="822" y="1870"/>
                  </a:lnTo>
                  <a:cubicBezTo>
                    <a:pt x="750" y="1965"/>
                    <a:pt x="691" y="2084"/>
                    <a:pt x="691" y="2215"/>
                  </a:cubicBezTo>
                  <a:cubicBezTo>
                    <a:pt x="691" y="2465"/>
                    <a:pt x="869" y="2680"/>
                    <a:pt x="1107" y="2727"/>
                  </a:cubicBezTo>
                  <a:cubicBezTo>
                    <a:pt x="1167" y="3037"/>
                    <a:pt x="1357" y="3299"/>
                    <a:pt x="1643" y="3454"/>
                  </a:cubicBezTo>
                  <a:lnTo>
                    <a:pt x="1643" y="3525"/>
                  </a:lnTo>
                  <a:lnTo>
                    <a:pt x="1286" y="3763"/>
                  </a:lnTo>
                  <a:lnTo>
                    <a:pt x="1262" y="3763"/>
                  </a:lnTo>
                  <a:lnTo>
                    <a:pt x="726" y="3989"/>
                  </a:lnTo>
                  <a:cubicBezTo>
                    <a:pt x="476" y="4073"/>
                    <a:pt x="0" y="4418"/>
                    <a:pt x="0" y="5109"/>
                  </a:cubicBezTo>
                  <a:lnTo>
                    <a:pt x="0" y="5859"/>
                  </a:lnTo>
                  <a:cubicBezTo>
                    <a:pt x="0" y="5954"/>
                    <a:pt x="72" y="6025"/>
                    <a:pt x="167" y="6025"/>
                  </a:cubicBezTo>
                  <a:lnTo>
                    <a:pt x="1203" y="6025"/>
                  </a:lnTo>
                  <a:cubicBezTo>
                    <a:pt x="1298" y="6025"/>
                    <a:pt x="1369" y="5954"/>
                    <a:pt x="1369" y="5859"/>
                  </a:cubicBezTo>
                  <a:cubicBezTo>
                    <a:pt x="1369" y="5775"/>
                    <a:pt x="1298" y="5704"/>
                    <a:pt x="1203" y="5704"/>
                  </a:cubicBezTo>
                  <a:lnTo>
                    <a:pt x="1060" y="5704"/>
                  </a:lnTo>
                  <a:lnTo>
                    <a:pt x="1060" y="5061"/>
                  </a:lnTo>
                  <a:cubicBezTo>
                    <a:pt x="1060" y="4966"/>
                    <a:pt x="988" y="4894"/>
                    <a:pt x="893" y="4894"/>
                  </a:cubicBezTo>
                  <a:cubicBezTo>
                    <a:pt x="810" y="4894"/>
                    <a:pt x="726" y="4966"/>
                    <a:pt x="726" y="5061"/>
                  </a:cubicBezTo>
                  <a:lnTo>
                    <a:pt x="726" y="5704"/>
                  </a:lnTo>
                  <a:lnTo>
                    <a:pt x="310" y="5704"/>
                  </a:lnTo>
                  <a:lnTo>
                    <a:pt x="310" y="5085"/>
                  </a:lnTo>
                  <a:cubicBezTo>
                    <a:pt x="310" y="4454"/>
                    <a:pt x="810" y="4275"/>
                    <a:pt x="834" y="4275"/>
                  </a:cubicBezTo>
                  <a:lnTo>
                    <a:pt x="845" y="4275"/>
                  </a:lnTo>
                  <a:lnTo>
                    <a:pt x="1238" y="4109"/>
                  </a:lnTo>
                  <a:lnTo>
                    <a:pt x="1679" y="5704"/>
                  </a:lnTo>
                  <a:cubicBezTo>
                    <a:pt x="1607" y="5716"/>
                    <a:pt x="1560" y="5775"/>
                    <a:pt x="1560" y="5847"/>
                  </a:cubicBezTo>
                  <a:cubicBezTo>
                    <a:pt x="1560" y="5942"/>
                    <a:pt x="1643" y="6013"/>
                    <a:pt x="1726" y="6013"/>
                  </a:cubicBezTo>
                  <a:lnTo>
                    <a:pt x="4322" y="6013"/>
                  </a:lnTo>
                  <a:cubicBezTo>
                    <a:pt x="4405" y="6013"/>
                    <a:pt x="4477" y="5942"/>
                    <a:pt x="4477" y="5847"/>
                  </a:cubicBezTo>
                  <a:lnTo>
                    <a:pt x="4477" y="5085"/>
                  </a:lnTo>
                  <a:cubicBezTo>
                    <a:pt x="4465" y="4442"/>
                    <a:pt x="3989" y="4097"/>
                    <a:pt x="3739" y="4001"/>
                  </a:cubicBezTo>
                  <a:lnTo>
                    <a:pt x="3203" y="3775"/>
                  </a:lnTo>
                  <a:lnTo>
                    <a:pt x="2846" y="3537"/>
                  </a:lnTo>
                  <a:lnTo>
                    <a:pt x="2846" y="3454"/>
                  </a:lnTo>
                  <a:cubicBezTo>
                    <a:pt x="3120" y="3299"/>
                    <a:pt x="3322" y="3037"/>
                    <a:pt x="3381" y="2727"/>
                  </a:cubicBezTo>
                  <a:cubicBezTo>
                    <a:pt x="3620" y="2680"/>
                    <a:pt x="3798" y="2465"/>
                    <a:pt x="3798" y="2215"/>
                  </a:cubicBezTo>
                  <a:cubicBezTo>
                    <a:pt x="3798" y="2084"/>
                    <a:pt x="3751" y="1965"/>
                    <a:pt x="3667" y="1870"/>
                  </a:cubicBezTo>
                  <a:lnTo>
                    <a:pt x="3667" y="1370"/>
                  </a:lnTo>
                  <a:cubicBezTo>
                    <a:pt x="3667" y="608"/>
                    <a:pt x="3048" y="1"/>
                    <a:pt x="2298" y="1"/>
                  </a:cubicBezTo>
                  <a:close/>
                </a:path>
              </a:pathLst>
            </a:custGeom>
            <a:solidFill>
              <a:srgbClr val="999999"/>
            </a:solidFill>
            <a:ln>
              <a:noFill/>
            </a:ln>
          </p:spPr>
          <p:txBody>
            <a:bodyPr anchorCtr="0" anchor="ctr" bIns="209850" lIns="209850" spcFirstLastPara="1" rIns="209850" wrap="square" tIns="209850">
              <a:noAutofit/>
            </a:bodyPr>
            <a:lstStyle/>
            <a:p>
              <a:pPr indent="0" lvl="0" marL="0" rtl="0" algn="l">
                <a:spcBef>
                  <a:spcPts val="0"/>
                </a:spcBef>
                <a:spcAft>
                  <a:spcPts val="0"/>
                </a:spcAft>
                <a:buNone/>
              </a:pPr>
              <a:r>
                <a:t/>
              </a:r>
              <a:endParaRPr/>
            </a:p>
          </p:txBody>
        </p:sp>
      </p:grpSp>
      <p:grpSp>
        <p:nvGrpSpPr>
          <p:cNvPr id="297" name="Google Shape;297;p24"/>
          <p:cNvGrpSpPr/>
          <p:nvPr/>
        </p:nvGrpSpPr>
        <p:grpSpPr>
          <a:xfrm>
            <a:off x="5442610" y="783812"/>
            <a:ext cx="523588" cy="737700"/>
            <a:chOff x="5388757" y="2414659"/>
            <a:chExt cx="260349" cy="362292"/>
          </a:xfrm>
        </p:grpSpPr>
        <p:sp>
          <p:nvSpPr>
            <p:cNvPr id="298" name="Google Shape;298;p24"/>
            <p:cNvSpPr/>
            <p:nvPr/>
          </p:nvSpPr>
          <p:spPr>
            <a:xfrm>
              <a:off x="5388757" y="2414659"/>
              <a:ext cx="260349" cy="362292"/>
            </a:xfrm>
            <a:custGeom>
              <a:rect b="b" l="l" r="r" t="t"/>
              <a:pathLst>
                <a:path extrusionOk="0" h="11383" w="8180">
                  <a:moveTo>
                    <a:pt x="4096" y="322"/>
                  </a:moveTo>
                  <a:cubicBezTo>
                    <a:pt x="4286" y="322"/>
                    <a:pt x="4465" y="429"/>
                    <a:pt x="4572" y="596"/>
                  </a:cubicBezTo>
                  <a:cubicBezTo>
                    <a:pt x="4608" y="643"/>
                    <a:pt x="4655" y="679"/>
                    <a:pt x="4727" y="679"/>
                  </a:cubicBezTo>
                  <a:lnTo>
                    <a:pt x="5358" y="679"/>
                  </a:lnTo>
                  <a:cubicBezTo>
                    <a:pt x="5465" y="679"/>
                    <a:pt x="5548" y="774"/>
                    <a:pt x="5548" y="881"/>
                  </a:cubicBezTo>
                  <a:lnTo>
                    <a:pt x="5548" y="1429"/>
                  </a:lnTo>
                  <a:lnTo>
                    <a:pt x="2679" y="1429"/>
                  </a:lnTo>
                  <a:lnTo>
                    <a:pt x="2679" y="881"/>
                  </a:lnTo>
                  <a:lnTo>
                    <a:pt x="2643" y="881"/>
                  </a:lnTo>
                  <a:cubicBezTo>
                    <a:pt x="2643" y="774"/>
                    <a:pt x="2727" y="679"/>
                    <a:pt x="2834" y="679"/>
                  </a:cubicBezTo>
                  <a:lnTo>
                    <a:pt x="3465" y="679"/>
                  </a:lnTo>
                  <a:cubicBezTo>
                    <a:pt x="3536" y="679"/>
                    <a:pt x="3584" y="655"/>
                    <a:pt x="3620" y="596"/>
                  </a:cubicBezTo>
                  <a:cubicBezTo>
                    <a:pt x="3727" y="417"/>
                    <a:pt x="3905" y="322"/>
                    <a:pt x="4096" y="322"/>
                  </a:cubicBezTo>
                  <a:close/>
                  <a:moveTo>
                    <a:pt x="7477" y="1036"/>
                  </a:moveTo>
                  <a:cubicBezTo>
                    <a:pt x="7680" y="1036"/>
                    <a:pt x="7846" y="1203"/>
                    <a:pt x="7846" y="1417"/>
                  </a:cubicBezTo>
                  <a:lnTo>
                    <a:pt x="7846" y="10680"/>
                  </a:lnTo>
                  <a:lnTo>
                    <a:pt x="7834" y="10680"/>
                  </a:lnTo>
                  <a:cubicBezTo>
                    <a:pt x="7834" y="10895"/>
                    <a:pt x="7668" y="11061"/>
                    <a:pt x="7465" y="11061"/>
                  </a:cubicBezTo>
                  <a:lnTo>
                    <a:pt x="691" y="11061"/>
                  </a:lnTo>
                  <a:cubicBezTo>
                    <a:pt x="476" y="11061"/>
                    <a:pt x="322" y="10895"/>
                    <a:pt x="322" y="10680"/>
                  </a:cubicBezTo>
                  <a:lnTo>
                    <a:pt x="322" y="1417"/>
                  </a:lnTo>
                  <a:cubicBezTo>
                    <a:pt x="322" y="1203"/>
                    <a:pt x="476" y="1036"/>
                    <a:pt x="691" y="1036"/>
                  </a:cubicBezTo>
                  <a:lnTo>
                    <a:pt x="2310" y="1036"/>
                  </a:lnTo>
                  <a:lnTo>
                    <a:pt x="2310" y="1596"/>
                  </a:lnTo>
                  <a:cubicBezTo>
                    <a:pt x="2310" y="1679"/>
                    <a:pt x="2381" y="1751"/>
                    <a:pt x="2477" y="1751"/>
                  </a:cubicBezTo>
                  <a:lnTo>
                    <a:pt x="5691" y="1751"/>
                  </a:lnTo>
                  <a:cubicBezTo>
                    <a:pt x="5775" y="1751"/>
                    <a:pt x="5846" y="1679"/>
                    <a:pt x="5846" y="1596"/>
                  </a:cubicBezTo>
                  <a:lnTo>
                    <a:pt x="5846" y="1036"/>
                  </a:lnTo>
                  <a:close/>
                  <a:moveTo>
                    <a:pt x="4084" y="0"/>
                  </a:moveTo>
                  <a:cubicBezTo>
                    <a:pt x="3798" y="0"/>
                    <a:pt x="3548" y="131"/>
                    <a:pt x="3381" y="358"/>
                  </a:cubicBezTo>
                  <a:lnTo>
                    <a:pt x="2834" y="358"/>
                  </a:lnTo>
                  <a:cubicBezTo>
                    <a:pt x="2608" y="358"/>
                    <a:pt x="2393" y="500"/>
                    <a:pt x="2346" y="715"/>
                  </a:cubicBezTo>
                  <a:lnTo>
                    <a:pt x="703" y="715"/>
                  </a:lnTo>
                  <a:cubicBezTo>
                    <a:pt x="322" y="715"/>
                    <a:pt x="0" y="1024"/>
                    <a:pt x="0" y="1417"/>
                  </a:cubicBezTo>
                  <a:lnTo>
                    <a:pt x="0" y="10680"/>
                  </a:lnTo>
                  <a:cubicBezTo>
                    <a:pt x="0" y="11073"/>
                    <a:pt x="310" y="11383"/>
                    <a:pt x="703" y="11383"/>
                  </a:cubicBezTo>
                  <a:lnTo>
                    <a:pt x="7477" y="11383"/>
                  </a:lnTo>
                  <a:cubicBezTo>
                    <a:pt x="7858" y="11383"/>
                    <a:pt x="8180" y="11073"/>
                    <a:pt x="8180" y="10680"/>
                  </a:cubicBezTo>
                  <a:lnTo>
                    <a:pt x="8180" y="1417"/>
                  </a:lnTo>
                  <a:cubicBezTo>
                    <a:pt x="8156" y="1024"/>
                    <a:pt x="7846" y="715"/>
                    <a:pt x="7465" y="715"/>
                  </a:cubicBezTo>
                  <a:lnTo>
                    <a:pt x="5822" y="715"/>
                  </a:lnTo>
                  <a:cubicBezTo>
                    <a:pt x="5751" y="500"/>
                    <a:pt x="5560" y="358"/>
                    <a:pt x="5334" y="358"/>
                  </a:cubicBezTo>
                  <a:lnTo>
                    <a:pt x="4786" y="358"/>
                  </a:lnTo>
                  <a:cubicBezTo>
                    <a:pt x="4620" y="131"/>
                    <a:pt x="4346" y="0"/>
                    <a:pt x="4084" y="0"/>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299" name="Google Shape;299;p24"/>
            <p:cNvSpPr/>
            <p:nvPr/>
          </p:nvSpPr>
          <p:spPr>
            <a:xfrm>
              <a:off x="5513425" y="2437384"/>
              <a:ext cx="10248" cy="10280"/>
            </a:xfrm>
            <a:custGeom>
              <a:rect b="b" l="l" r="r" t="t"/>
              <a:pathLst>
                <a:path extrusionOk="0" h="323" w="322">
                  <a:moveTo>
                    <a:pt x="167" y="1"/>
                  </a:moveTo>
                  <a:cubicBezTo>
                    <a:pt x="72" y="1"/>
                    <a:pt x="0" y="72"/>
                    <a:pt x="0" y="167"/>
                  </a:cubicBezTo>
                  <a:cubicBezTo>
                    <a:pt x="0" y="251"/>
                    <a:pt x="72" y="322"/>
                    <a:pt x="167" y="322"/>
                  </a:cubicBezTo>
                  <a:cubicBezTo>
                    <a:pt x="250" y="322"/>
                    <a:pt x="322" y="251"/>
                    <a:pt x="322" y="167"/>
                  </a:cubicBezTo>
                  <a:cubicBezTo>
                    <a:pt x="322" y="72"/>
                    <a:pt x="250" y="1"/>
                    <a:pt x="167" y="1"/>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00" name="Google Shape;300;p24"/>
            <p:cNvSpPr/>
            <p:nvPr/>
          </p:nvSpPr>
          <p:spPr>
            <a:xfrm>
              <a:off x="5411100" y="2460140"/>
              <a:ext cx="214517" cy="283106"/>
            </a:xfrm>
            <a:custGeom>
              <a:rect b="b" l="l" r="r" t="t"/>
              <a:pathLst>
                <a:path extrusionOk="0" h="8895" w="6740">
                  <a:moveTo>
                    <a:pt x="5692" y="0"/>
                  </a:moveTo>
                  <a:cubicBezTo>
                    <a:pt x="5596" y="0"/>
                    <a:pt x="5525" y="72"/>
                    <a:pt x="5525" y="167"/>
                  </a:cubicBezTo>
                  <a:cubicBezTo>
                    <a:pt x="5525" y="250"/>
                    <a:pt x="5596" y="322"/>
                    <a:pt x="5692" y="322"/>
                  </a:cubicBezTo>
                  <a:lnTo>
                    <a:pt x="6418" y="322"/>
                  </a:lnTo>
                  <a:lnTo>
                    <a:pt x="6418" y="8561"/>
                  </a:lnTo>
                  <a:lnTo>
                    <a:pt x="334" y="8561"/>
                  </a:lnTo>
                  <a:lnTo>
                    <a:pt x="334" y="345"/>
                  </a:lnTo>
                  <a:lnTo>
                    <a:pt x="1060" y="345"/>
                  </a:lnTo>
                  <a:cubicBezTo>
                    <a:pt x="1144" y="345"/>
                    <a:pt x="1227" y="262"/>
                    <a:pt x="1227" y="179"/>
                  </a:cubicBezTo>
                  <a:cubicBezTo>
                    <a:pt x="1227" y="83"/>
                    <a:pt x="1144" y="12"/>
                    <a:pt x="1060" y="12"/>
                  </a:cubicBezTo>
                  <a:lnTo>
                    <a:pt x="167" y="12"/>
                  </a:lnTo>
                  <a:cubicBezTo>
                    <a:pt x="72" y="12"/>
                    <a:pt x="1" y="83"/>
                    <a:pt x="1" y="179"/>
                  </a:cubicBezTo>
                  <a:lnTo>
                    <a:pt x="1" y="8739"/>
                  </a:lnTo>
                  <a:cubicBezTo>
                    <a:pt x="1" y="8823"/>
                    <a:pt x="72" y="8894"/>
                    <a:pt x="167" y="8894"/>
                  </a:cubicBezTo>
                  <a:lnTo>
                    <a:pt x="6585" y="8894"/>
                  </a:lnTo>
                  <a:cubicBezTo>
                    <a:pt x="6668" y="8894"/>
                    <a:pt x="6739" y="8823"/>
                    <a:pt x="6739" y="8739"/>
                  </a:cubicBezTo>
                  <a:lnTo>
                    <a:pt x="6739" y="179"/>
                  </a:lnTo>
                  <a:cubicBezTo>
                    <a:pt x="6739" y="72"/>
                    <a:pt x="6668" y="0"/>
                    <a:pt x="6585" y="0"/>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01" name="Google Shape;301;p24"/>
            <p:cNvSpPr/>
            <p:nvPr/>
          </p:nvSpPr>
          <p:spPr>
            <a:xfrm>
              <a:off x="5439904" y="2488562"/>
              <a:ext cx="78837" cy="106495"/>
            </a:xfrm>
            <a:custGeom>
              <a:rect b="b" l="l" r="r" t="t"/>
              <a:pathLst>
                <a:path extrusionOk="0" h="3346" w="2477">
                  <a:moveTo>
                    <a:pt x="1405" y="322"/>
                  </a:moveTo>
                  <a:cubicBezTo>
                    <a:pt x="1608" y="322"/>
                    <a:pt x="1774" y="488"/>
                    <a:pt x="1774" y="703"/>
                  </a:cubicBezTo>
                  <a:lnTo>
                    <a:pt x="1774" y="1060"/>
                  </a:lnTo>
                  <a:cubicBezTo>
                    <a:pt x="1774" y="1357"/>
                    <a:pt x="1536" y="1607"/>
                    <a:pt x="1227" y="1607"/>
                  </a:cubicBezTo>
                  <a:cubicBezTo>
                    <a:pt x="929" y="1607"/>
                    <a:pt x="679" y="1357"/>
                    <a:pt x="679" y="1060"/>
                  </a:cubicBezTo>
                  <a:lnTo>
                    <a:pt x="679" y="703"/>
                  </a:lnTo>
                  <a:cubicBezTo>
                    <a:pt x="679" y="488"/>
                    <a:pt x="834" y="322"/>
                    <a:pt x="1048" y="322"/>
                  </a:cubicBezTo>
                  <a:close/>
                  <a:moveTo>
                    <a:pt x="1417" y="1905"/>
                  </a:moveTo>
                  <a:lnTo>
                    <a:pt x="1417" y="2012"/>
                  </a:lnTo>
                  <a:cubicBezTo>
                    <a:pt x="1417" y="2084"/>
                    <a:pt x="1429" y="2143"/>
                    <a:pt x="1465" y="2191"/>
                  </a:cubicBezTo>
                  <a:lnTo>
                    <a:pt x="1239" y="2405"/>
                  </a:lnTo>
                  <a:lnTo>
                    <a:pt x="1215" y="2405"/>
                  </a:lnTo>
                  <a:lnTo>
                    <a:pt x="989" y="2191"/>
                  </a:lnTo>
                  <a:cubicBezTo>
                    <a:pt x="1012" y="2143"/>
                    <a:pt x="1036" y="2084"/>
                    <a:pt x="1036" y="2012"/>
                  </a:cubicBezTo>
                  <a:lnTo>
                    <a:pt x="1036" y="1905"/>
                  </a:lnTo>
                  <a:cubicBezTo>
                    <a:pt x="1096" y="1917"/>
                    <a:pt x="1155" y="1917"/>
                    <a:pt x="1227" y="1917"/>
                  </a:cubicBezTo>
                  <a:cubicBezTo>
                    <a:pt x="1286" y="1917"/>
                    <a:pt x="1358" y="1917"/>
                    <a:pt x="1417" y="1905"/>
                  </a:cubicBezTo>
                  <a:close/>
                  <a:moveTo>
                    <a:pt x="1703" y="2393"/>
                  </a:moveTo>
                  <a:lnTo>
                    <a:pt x="1989" y="2548"/>
                  </a:lnTo>
                  <a:cubicBezTo>
                    <a:pt x="2048" y="2572"/>
                    <a:pt x="2084" y="2643"/>
                    <a:pt x="2084" y="2703"/>
                  </a:cubicBezTo>
                  <a:lnTo>
                    <a:pt x="2084" y="3024"/>
                  </a:lnTo>
                  <a:lnTo>
                    <a:pt x="2120" y="3024"/>
                  </a:lnTo>
                  <a:lnTo>
                    <a:pt x="322" y="3036"/>
                  </a:lnTo>
                  <a:cubicBezTo>
                    <a:pt x="322" y="3036"/>
                    <a:pt x="298" y="3036"/>
                    <a:pt x="298" y="3024"/>
                  </a:cubicBezTo>
                  <a:lnTo>
                    <a:pt x="298" y="2703"/>
                  </a:lnTo>
                  <a:cubicBezTo>
                    <a:pt x="298" y="2631"/>
                    <a:pt x="346" y="2572"/>
                    <a:pt x="405" y="2548"/>
                  </a:cubicBezTo>
                  <a:lnTo>
                    <a:pt x="691" y="2393"/>
                  </a:lnTo>
                  <a:lnTo>
                    <a:pt x="953" y="2667"/>
                  </a:lnTo>
                  <a:cubicBezTo>
                    <a:pt x="1012" y="2715"/>
                    <a:pt x="1108" y="2762"/>
                    <a:pt x="1191" y="2762"/>
                  </a:cubicBezTo>
                  <a:cubicBezTo>
                    <a:pt x="1286" y="2762"/>
                    <a:pt x="1370" y="2738"/>
                    <a:pt x="1429" y="2667"/>
                  </a:cubicBezTo>
                  <a:lnTo>
                    <a:pt x="1703" y="2393"/>
                  </a:lnTo>
                  <a:close/>
                  <a:moveTo>
                    <a:pt x="1048" y="0"/>
                  </a:moveTo>
                  <a:cubicBezTo>
                    <a:pt x="655" y="0"/>
                    <a:pt x="346" y="310"/>
                    <a:pt x="346" y="703"/>
                  </a:cubicBezTo>
                  <a:lnTo>
                    <a:pt x="346" y="1060"/>
                  </a:lnTo>
                  <a:cubicBezTo>
                    <a:pt x="346" y="1334"/>
                    <a:pt x="477" y="1607"/>
                    <a:pt x="703" y="1750"/>
                  </a:cubicBezTo>
                  <a:lnTo>
                    <a:pt x="703" y="2012"/>
                  </a:lnTo>
                  <a:lnTo>
                    <a:pt x="703" y="2024"/>
                  </a:lnTo>
                  <a:lnTo>
                    <a:pt x="286" y="2227"/>
                  </a:lnTo>
                  <a:cubicBezTo>
                    <a:pt x="108" y="2322"/>
                    <a:pt x="0" y="2500"/>
                    <a:pt x="0" y="2691"/>
                  </a:cubicBezTo>
                  <a:lnTo>
                    <a:pt x="0" y="3000"/>
                  </a:lnTo>
                  <a:cubicBezTo>
                    <a:pt x="0" y="3203"/>
                    <a:pt x="155" y="3346"/>
                    <a:pt x="346" y="3346"/>
                  </a:cubicBezTo>
                  <a:lnTo>
                    <a:pt x="2132" y="3346"/>
                  </a:lnTo>
                  <a:cubicBezTo>
                    <a:pt x="2322" y="3346"/>
                    <a:pt x="2477" y="3203"/>
                    <a:pt x="2477" y="3000"/>
                  </a:cubicBezTo>
                  <a:lnTo>
                    <a:pt x="2477" y="2691"/>
                  </a:lnTo>
                  <a:cubicBezTo>
                    <a:pt x="2465" y="2500"/>
                    <a:pt x="2334" y="2322"/>
                    <a:pt x="2167" y="2227"/>
                  </a:cubicBezTo>
                  <a:lnTo>
                    <a:pt x="1751" y="2024"/>
                  </a:lnTo>
                  <a:lnTo>
                    <a:pt x="1751" y="2012"/>
                  </a:lnTo>
                  <a:lnTo>
                    <a:pt x="1751" y="1750"/>
                  </a:lnTo>
                  <a:cubicBezTo>
                    <a:pt x="1965" y="1595"/>
                    <a:pt x="2108" y="1334"/>
                    <a:pt x="2108" y="1060"/>
                  </a:cubicBezTo>
                  <a:lnTo>
                    <a:pt x="2108" y="703"/>
                  </a:lnTo>
                  <a:cubicBezTo>
                    <a:pt x="2108" y="310"/>
                    <a:pt x="1786" y="0"/>
                    <a:pt x="1405" y="0"/>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02" name="Google Shape;302;p24"/>
            <p:cNvSpPr/>
            <p:nvPr/>
          </p:nvSpPr>
          <p:spPr>
            <a:xfrm>
              <a:off x="5530103" y="2494228"/>
              <a:ext cx="67856" cy="33005"/>
            </a:xfrm>
            <a:custGeom>
              <a:rect b="b" l="l" r="r" t="t"/>
              <a:pathLst>
                <a:path extrusionOk="0" h="1037" w="2132">
                  <a:moveTo>
                    <a:pt x="1786" y="346"/>
                  </a:moveTo>
                  <a:lnTo>
                    <a:pt x="1786" y="715"/>
                  </a:lnTo>
                  <a:lnTo>
                    <a:pt x="345" y="715"/>
                  </a:lnTo>
                  <a:lnTo>
                    <a:pt x="345" y="346"/>
                  </a:lnTo>
                  <a:close/>
                  <a:moveTo>
                    <a:pt x="167" y="1"/>
                  </a:moveTo>
                  <a:cubicBezTo>
                    <a:pt x="72" y="1"/>
                    <a:pt x="0" y="72"/>
                    <a:pt x="0" y="167"/>
                  </a:cubicBezTo>
                  <a:lnTo>
                    <a:pt x="0" y="882"/>
                  </a:lnTo>
                  <a:cubicBezTo>
                    <a:pt x="0" y="965"/>
                    <a:pt x="72" y="1036"/>
                    <a:pt x="167" y="1036"/>
                  </a:cubicBezTo>
                  <a:lnTo>
                    <a:pt x="1953" y="1036"/>
                  </a:lnTo>
                  <a:cubicBezTo>
                    <a:pt x="2036" y="1036"/>
                    <a:pt x="2107" y="965"/>
                    <a:pt x="2107" y="882"/>
                  </a:cubicBezTo>
                  <a:lnTo>
                    <a:pt x="2107" y="167"/>
                  </a:lnTo>
                  <a:cubicBezTo>
                    <a:pt x="2131" y="72"/>
                    <a:pt x="2048" y="1"/>
                    <a:pt x="1953" y="1"/>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03" name="Google Shape;303;p24"/>
            <p:cNvSpPr/>
            <p:nvPr/>
          </p:nvSpPr>
          <p:spPr>
            <a:xfrm>
              <a:off x="5530103" y="2539709"/>
              <a:ext cx="67092" cy="10248"/>
            </a:xfrm>
            <a:custGeom>
              <a:rect b="b" l="l" r="r" t="t"/>
              <a:pathLst>
                <a:path extrusionOk="0" h="322" w="2108">
                  <a:moveTo>
                    <a:pt x="167" y="0"/>
                  </a:moveTo>
                  <a:cubicBezTo>
                    <a:pt x="72" y="0"/>
                    <a:pt x="0" y="72"/>
                    <a:pt x="0" y="167"/>
                  </a:cubicBezTo>
                  <a:cubicBezTo>
                    <a:pt x="0" y="250"/>
                    <a:pt x="72" y="322"/>
                    <a:pt x="167" y="322"/>
                  </a:cubicBezTo>
                  <a:lnTo>
                    <a:pt x="1953" y="322"/>
                  </a:lnTo>
                  <a:cubicBezTo>
                    <a:pt x="2036" y="322"/>
                    <a:pt x="2107" y="250"/>
                    <a:pt x="2107" y="167"/>
                  </a:cubicBezTo>
                  <a:cubicBezTo>
                    <a:pt x="2107" y="72"/>
                    <a:pt x="2048" y="0"/>
                    <a:pt x="1953" y="0"/>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04" name="Google Shape;304;p24"/>
            <p:cNvSpPr/>
            <p:nvPr/>
          </p:nvSpPr>
          <p:spPr>
            <a:xfrm>
              <a:off x="5530103" y="2562434"/>
              <a:ext cx="32973" cy="10280"/>
            </a:xfrm>
            <a:custGeom>
              <a:rect b="b" l="l" r="r" t="t"/>
              <a:pathLst>
                <a:path extrusionOk="0" h="323" w="1036">
                  <a:moveTo>
                    <a:pt x="167" y="1"/>
                  </a:moveTo>
                  <a:cubicBezTo>
                    <a:pt x="72" y="1"/>
                    <a:pt x="0" y="72"/>
                    <a:pt x="0" y="167"/>
                  </a:cubicBezTo>
                  <a:cubicBezTo>
                    <a:pt x="0" y="251"/>
                    <a:pt x="72" y="322"/>
                    <a:pt x="167" y="322"/>
                  </a:cubicBezTo>
                  <a:lnTo>
                    <a:pt x="881" y="322"/>
                  </a:lnTo>
                  <a:cubicBezTo>
                    <a:pt x="964" y="322"/>
                    <a:pt x="1036" y="251"/>
                    <a:pt x="1036" y="167"/>
                  </a:cubicBezTo>
                  <a:cubicBezTo>
                    <a:pt x="1036" y="72"/>
                    <a:pt x="976" y="1"/>
                    <a:pt x="881" y="1"/>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05" name="Google Shape;305;p24"/>
            <p:cNvSpPr/>
            <p:nvPr/>
          </p:nvSpPr>
          <p:spPr>
            <a:xfrm>
              <a:off x="5439522" y="2607534"/>
              <a:ext cx="158437" cy="10280"/>
            </a:xfrm>
            <a:custGeom>
              <a:rect b="b" l="l" r="r" t="t"/>
              <a:pathLst>
                <a:path extrusionOk="0" h="323" w="4978">
                  <a:moveTo>
                    <a:pt x="167" y="1"/>
                  </a:moveTo>
                  <a:cubicBezTo>
                    <a:pt x="72" y="1"/>
                    <a:pt x="0" y="72"/>
                    <a:pt x="0" y="155"/>
                  </a:cubicBezTo>
                  <a:cubicBezTo>
                    <a:pt x="0" y="251"/>
                    <a:pt x="72" y="322"/>
                    <a:pt x="167" y="322"/>
                  </a:cubicBezTo>
                  <a:lnTo>
                    <a:pt x="4799" y="322"/>
                  </a:lnTo>
                  <a:cubicBezTo>
                    <a:pt x="4882" y="322"/>
                    <a:pt x="4953" y="251"/>
                    <a:pt x="4953" y="155"/>
                  </a:cubicBezTo>
                  <a:cubicBezTo>
                    <a:pt x="4977" y="72"/>
                    <a:pt x="4894" y="1"/>
                    <a:pt x="4799" y="1"/>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06" name="Google Shape;306;p24"/>
            <p:cNvSpPr/>
            <p:nvPr/>
          </p:nvSpPr>
          <p:spPr>
            <a:xfrm>
              <a:off x="5439522" y="2630258"/>
              <a:ext cx="22025" cy="10280"/>
            </a:xfrm>
            <a:custGeom>
              <a:rect b="b" l="l" r="r" t="t"/>
              <a:pathLst>
                <a:path extrusionOk="0" h="323" w="692">
                  <a:moveTo>
                    <a:pt x="167" y="1"/>
                  </a:moveTo>
                  <a:cubicBezTo>
                    <a:pt x="72" y="1"/>
                    <a:pt x="0" y="72"/>
                    <a:pt x="0" y="156"/>
                  </a:cubicBezTo>
                  <a:cubicBezTo>
                    <a:pt x="0" y="251"/>
                    <a:pt x="72" y="322"/>
                    <a:pt x="167" y="322"/>
                  </a:cubicBezTo>
                  <a:lnTo>
                    <a:pt x="524" y="322"/>
                  </a:lnTo>
                  <a:cubicBezTo>
                    <a:pt x="608" y="322"/>
                    <a:pt x="679" y="251"/>
                    <a:pt x="679" y="156"/>
                  </a:cubicBezTo>
                  <a:cubicBezTo>
                    <a:pt x="691" y="72"/>
                    <a:pt x="608" y="1"/>
                    <a:pt x="524" y="1"/>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07" name="Google Shape;307;p24"/>
            <p:cNvSpPr/>
            <p:nvPr/>
          </p:nvSpPr>
          <p:spPr>
            <a:xfrm>
              <a:off x="5439522" y="2698497"/>
              <a:ext cx="22025" cy="10248"/>
            </a:xfrm>
            <a:custGeom>
              <a:rect b="b" l="l" r="r" t="t"/>
              <a:pathLst>
                <a:path extrusionOk="0" h="322" w="692">
                  <a:moveTo>
                    <a:pt x="167" y="0"/>
                  </a:moveTo>
                  <a:cubicBezTo>
                    <a:pt x="72" y="0"/>
                    <a:pt x="0" y="72"/>
                    <a:pt x="0" y="155"/>
                  </a:cubicBezTo>
                  <a:cubicBezTo>
                    <a:pt x="0" y="250"/>
                    <a:pt x="72" y="322"/>
                    <a:pt x="167" y="322"/>
                  </a:cubicBezTo>
                  <a:lnTo>
                    <a:pt x="524" y="322"/>
                  </a:lnTo>
                  <a:cubicBezTo>
                    <a:pt x="608" y="322"/>
                    <a:pt x="679" y="250"/>
                    <a:pt x="679" y="155"/>
                  </a:cubicBezTo>
                  <a:cubicBezTo>
                    <a:pt x="691" y="72"/>
                    <a:pt x="608" y="0"/>
                    <a:pt x="524" y="0"/>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08" name="Google Shape;308;p24"/>
            <p:cNvSpPr/>
            <p:nvPr/>
          </p:nvSpPr>
          <p:spPr>
            <a:xfrm>
              <a:off x="5439522" y="2675740"/>
              <a:ext cx="22025" cy="10280"/>
            </a:xfrm>
            <a:custGeom>
              <a:rect b="b" l="l" r="r" t="t"/>
              <a:pathLst>
                <a:path extrusionOk="0" h="323" w="692">
                  <a:moveTo>
                    <a:pt x="167" y="1"/>
                  </a:moveTo>
                  <a:cubicBezTo>
                    <a:pt x="72" y="1"/>
                    <a:pt x="0" y="72"/>
                    <a:pt x="0" y="156"/>
                  </a:cubicBezTo>
                  <a:cubicBezTo>
                    <a:pt x="0" y="251"/>
                    <a:pt x="72" y="322"/>
                    <a:pt x="167" y="322"/>
                  </a:cubicBezTo>
                  <a:lnTo>
                    <a:pt x="524" y="322"/>
                  </a:lnTo>
                  <a:cubicBezTo>
                    <a:pt x="608" y="322"/>
                    <a:pt x="679" y="251"/>
                    <a:pt x="679" y="156"/>
                  </a:cubicBezTo>
                  <a:cubicBezTo>
                    <a:pt x="691" y="72"/>
                    <a:pt x="608" y="1"/>
                    <a:pt x="524" y="1"/>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09" name="Google Shape;309;p24"/>
            <p:cNvSpPr/>
            <p:nvPr/>
          </p:nvSpPr>
          <p:spPr>
            <a:xfrm>
              <a:off x="5439522" y="2653015"/>
              <a:ext cx="22025" cy="10248"/>
            </a:xfrm>
            <a:custGeom>
              <a:rect b="b" l="l" r="r" t="t"/>
              <a:pathLst>
                <a:path extrusionOk="0" h="322" w="692">
                  <a:moveTo>
                    <a:pt x="167" y="0"/>
                  </a:moveTo>
                  <a:cubicBezTo>
                    <a:pt x="72" y="0"/>
                    <a:pt x="0" y="72"/>
                    <a:pt x="0" y="155"/>
                  </a:cubicBezTo>
                  <a:cubicBezTo>
                    <a:pt x="0" y="250"/>
                    <a:pt x="72" y="322"/>
                    <a:pt x="167" y="322"/>
                  </a:cubicBezTo>
                  <a:lnTo>
                    <a:pt x="524" y="322"/>
                  </a:lnTo>
                  <a:cubicBezTo>
                    <a:pt x="608" y="322"/>
                    <a:pt x="679" y="250"/>
                    <a:pt x="679" y="155"/>
                  </a:cubicBezTo>
                  <a:cubicBezTo>
                    <a:pt x="691" y="72"/>
                    <a:pt x="608" y="0"/>
                    <a:pt x="524" y="0"/>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10" name="Google Shape;310;p24"/>
            <p:cNvSpPr/>
            <p:nvPr/>
          </p:nvSpPr>
          <p:spPr>
            <a:xfrm>
              <a:off x="5473641" y="2630258"/>
              <a:ext cx="44718" cy="10280"/>
            </a:xfrm>
            <a:custGeom>
              <a:rect b="b" l="l" r="r" t="t"/>
              <a:pathLst>
                <a:path extrusionOk="0" h="323" w="1405">
                  <a:moveTo>
                    <a:pt x="167" y="1"/>
                  </a:moveTo>
                  <a:cubicBezTo>
                    <a:pt x="71" y="1"/>
                    <a:pt x="0" y="72"/>
                    <a:pt x="0" y="156"/>
                  </a:cubicBezTo>
                  <a:cubicBezTo>
                    <a:pt x="0" y="251"/>
                    <a:pt x="71" y="322"/>
                    <a:pt x="167" y="322"/>
                  </a:cubicBezTo>
                  <a:lnTo>
                    <a:pt x="1238" y="322"/>
                  </a:lnTo>
                  <a:cubicBezTo>
                    <a:pt x="1322" y="322"/>
                    <a:pt x="1393" y="251"/>
                    <a:pt x="1393" y="156"/>
                  </a:cubicBezTo>
                  <a:cubicBezTo>
                    <a:pt x="1405" y="72"/>
                    <a:pt x="1322" y="1"/>
                    <a:pt x="1238" y="1"/>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11" name="Google Shape;311;p24"/>
            <p:cNvSpPr/>
            <p:nvPr/>
          </p:nvSpPr>
          <p:spPr>
            <a:xfrm>
              <a:off x="5473641" y="2698497"/>
              <a:ext cx="67474" cy="10248"/>
            </a:xfrm>
            <a:custGeom>
              <a:rect b="b" l="l" r="r" t="t"/>
              <a:pathLst>
                <a:path extrusionOk="0" h="322" w="2120">
                  <a:moveTo>
                    <a:pt x="167" y="0"/>
                  </a:moveTo>
                  <a:cubicBezTo>
                    <a:pt x="71" y="0"/>
                    <a:pt x="0" y="72"/>
                    <a:pt x="0" y="155"/>
                  </a:cubicBezTo>
                  <a:cubicBezTo>
                    <a:pt x="0" y="250"/>
                    <a:pt x="71" y="322"/>
                    <a:pt x="167" y="322"/>
                  </a:cubicBezTo>
                  <a:lnTo>
                    <a:pt x="1953" y="322"/>
                  </a:lnTo>
                  <a:cubicBezTo>
                    <a:pt x="2036" y="322"/>
                    <a:pt x="2107" y="250"/>
                    <a:pt x="2107" y="155"/>
                  </a:cubicBezTo>
                  <a:cubicBezTo>
                    <a:pt x="2119" y="72"/>
                    <a:pt x="2036" y="0"/>
                    <a:pt x="1953" y="0"/>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12" name="Google Shape;312;p24"/>
            <p:cNvSpPr/>
            <p:nvPr/>
          </p:nvSpPr>
          <p:spPr>
            <a:xfrm>
              <a:off x="5473641" y="2675740"/>
              <a:ext cx="44718" cy="10280"/>
            </a:xfrm>
            <a:custGeom>
              <a:rect b="b" l="l" r="r" t="t"/>
              <a:pathLst>
                <a:path extrusionOk="0" h="323" w="1405">
                  <a:moveTo>
                    <a:pt x="167" y="1"/>
                  </a:moveTo>
                  <a:cubicBezTo>
                    <a:pt x="71" y="1"/>
                    <a:pt x="0" y="72"/>
                    <a:pt x="0" y="156"/>
                  </a:cubicBezTo>
                  <a:cubicBezTo>
                    <a:pt x="0" y="251"/>
                    <a:pt x="71" y="322"/>
                    <a:pt x="167" y="322"/>
                  </a:cubicBezTo>
                  <a:lnTo>
                    <a:pt x="1238" y="322"/>
                  </a:lnTo>
                  <a:cubicBezTo>
                    <a:pt x="1322" y="322"/>
                    <a:pt x="1393" y="251"/>
                    <a:pt x="1393" y="156"/>
                  </a:cubicBezTo>
                  <a:cubicBezTo>
                    <a:pt x="1405" y="72"/>
                    <a:pt x="1322" y="1"/>
                    <a:pt x="1238" y="1"/>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13" name="Google Shape;313;p24"/>
            <p:cNvSpPr/>
            <p:nvPr/>
          </p:nvSpPr>
          <p:spPr>
            <a:xfrm>
              <a:off x="5473641" y="2653015"/>
              <a:ext cx="67474" cy="10248"/>
            </a:xfrm>
            <a:custGeom>
              <a:rect b="b" l="l" r="r" t="t"/>
              <a:pathLst>
                <a:path extrusionOk="0" h="322" w="2120">
                  <a:moveTo>
                    <a:pt x="167" y="0"/>
                  </a:moveTo>
                  <a:cubicBezTo>
                    <a:pt x="71" y="0"/>
                    <a:pt x="0" y="72"/>
                    <a:pt x="0" y="155"/>
                  </a:cubicBezTo>
                  <a:cubicBezTo>
                    <a:pt x="0" y="250"/>
                    <a:pt x="71" y="322"/>
                    <a:pt x="167" y="322"/>
                  </a:cubicBezTo>
                  <a:lnTo>
                    <a:pt x="1953" y="322"/>
                  </a:lnTo>
                  <a:cubicBezTo>
                    <a:pt x="2036" y="322"/>
                    <a:pt x="2107" y="250"/>
                    <a:pt x="2107" y="155"/>
                  </a:cubicBezTo>
                  <a:cubicBezTo>
                    <a:pt x="2119" y="72"/>
                    <a:pt x="2036" y="0"/>
                    <a:pt x="1953" y="0"/>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14" name="Google Shape;314;p24"/>
            <p:cNvSpPr/>
            <p:nvPr/>
          </p:nvSpPr>
          <p:spPr>
            <a:xfrm>
              <a:off x="5558525" y="2653015"/>
              <a:ext cx="39434" cy="10248"/>
            </a:xfrm>
            <a:custGeom>
              <a:rect b="b" l="l" r="r" t="t"/>
              <a:pathLst>
                <a:path extrusionOk="0" h="322" w="1239">
                  <a:moveTo>
                    <a:pt x="167" y="0"/>
                  </a:moveTo>
                  <a:cubicBezTo>
                    <a:pt x="71" y="0"/>
                    <a:pt x="0" y="72"/>
                    <a:pt x="0" y="155"/>
                  </a:cubicBezTo>
                  <a:cubicBezTo>
                    <a:pt x="0" y="250"/>
                    <a:pt x="71" y="322"/>
                    <a:pt x="167" y="322"/>
                  </a:cubicBezTo>
                  <a:lnTo>
                    <a:pt x="1060" y="322"/>
                  </a:lnTo>
                  <a:cubicBezTo>
                    <a:pt x="1143" y="322"/>
                    <a:pt x="1214" y="250"/>
                    <a:pt x="1214" y="155"/>
                  </a:cubicBezTo>
                  <a:cubicBezTo>
                    <a:pt x="1238" y="72"/>
                    <a:pt x="1155" y="0"/>
                    <a:pt x="1060" y="0"/>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15" name="Google Shape;315;p24"/>
            <p:cNvSpPr/>
            <p:nvPr/>
          </p:nvSpPr>
          <p:spPr>
            <a:xfrm>
              <a:off x="5558525" y="2630258"/>
              <a:ext cx="39434" cy="10280"/>
            </a:xfrm>
            <a:custGeom>
              <a:rect b="b" l="l" r="r" t="t"/>
              <a:pathLst>
                <a:path extrusionOk="0" h="323" w="1239">
                  <a:moveTo>
                    <a:pt x="167" y="1"/>
                  </a:moveTo>
                  <a:cubicBezTo>
                    <a:pt x="71" y="1"/>
                    <a:pt x="0" y="72"/>
                    <a:pt x="0" y="156"/>
                  </a:cubicBezTo>
                  <a:cubicBezTo>
                    <a:pt x="0" y="251"/>
                    <a:pt x="71" y="322"/>
                    <a:pt x="167" y="322"/>
                  </a:cubicBezTo>
                  <a:lnTo>
                    <a:pt x="1060" y="322"/>
                  </a:lnTo>
                  <a:cubicBezTo>
                    <a:pt x="1143" y="322"/>
                    <a:pt x="1214" y="251"/>
                    <a:pt x="1214" y="156"/>
                  </a:cubicBezTo>
                  <a:cubicBezTo>
                    <a:pt x="1238" y="72"/>
                    <a:pt x="1155" y="1"/>
                    <a:pt x="1060" y="1"/>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16" name="Google Shape;316;p24"/>
            <p:cNvSpPr/>
            <p:nvPr/>
          </p:nvSpPr>
          <p:spPr>
            <a:xfrm>
              <a:off x="5558525" y="2675740"/>
              <a:ext cx="39434" cy="10280"/>
            </a:xfrm>
            <a:custGeom>
              <a:rect b="b" l="l" r="r" t="t"/>
              <a:pathLst>
                <a:path extrusionOk="0" h="323" w="1239">
                  <a:moveTo>
                    <a:pt x="167" y="1"/>
                  </a:moveTo>
                  <a:cubicBezTo>
                    <a:pt x="71" y="1"/>
                    <a:pt x="0" y="72"/>
                    <a:pt x="0" y="156"/>
                  </a:cubicBezTo>
                  <a:cubicBezTo>
                    <a:pt x="0" y="251"/>
                    <a:pt x="71" y="322"/>
                    <a:pt x="167" y="322"/>
                  </a:cubicBezTo>
                  <a:lnTo>
                    <a:pt x="1060" y="322"/>
                  </a:lnTo>
                  <a:cubicBezTo>
                    <a:pt x="1143" y="322"/>
                    <a:pt x="1214" y="251"/>
                    <a:pt x="1214" y="156"/>
                  </a:cubicBezTo>
                  <a:cubicBezTo>
                    <a:pt x="1238" y="72"/>
                    <a:pt x="1155" y="1"/>
                    <a:pt x="1060" y="1"/>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sp>
          <p:nvSpPr>
            <p:cNvPr id="317" name="Google Shape;317;p24"/>
            <p:cNvSpPr/>
            <p:nvPr/>
          </p:nvSpPr>
          <p:spPr>
            <a:xfrm>
              <a:off x="5558525" y="2698497"/>
              <a:ext cx="39434" cy="10248"/>
            </a:xfrm>
            <a:custGeom>
              <a:rect b="b" l="l" r="r" t="t"/>
              <a:pathLst>
                <a:path extrusionOk="0" h="322" w="1239">
                  <a:moveTo>
                    <a:pt x="167" y="0"/>
                  </a:moveTo>
                  <a:cubicBezTo>
                    <a:pt x="71" y="0"/>
                    <a:pt x="0" y="72"/>
                    <a:pt x="0" y="155"/>
                  </a:cubicBezTo>
                  <a:cubicBezTo>
                    <a:pt x="0" y="250"/>
                    <a:pt x="71" y="322"/>
                    <a:pt x="167" y="322"/>
                  </a:cubicBezTo>
                  <a:lnTo>
                    <a:pt x="1060" y="322"/>
                  </a:lnTo>
                  <a:cubicBezTo>
                    <a:pt x="1143" y="322"/>
                    <a:pt x="1214" y="250"/>
                    <a:pt x="1214" y="155"/>
                  </a:cubicBezTo>
                  <a:cubicBezTo>
                    <a:pt x="1238" y="72"/>
                    <a:pt x="1155" y="0"/>
                    <a:pt x="1060" y="0"/>
                  </a:cubicBezTo>
                  <a:close/>
                </a:path>
              </a:pathLst>
            </a:custGeom>
            <a:solidFill>
              <a:srgbClr val="999999"/>
            </a:solidFill>
            <a:ln>
              <a:noFill/>
            </a:ln>
          </p:spPr>
          <p:txBody>
            <a:bodyPr anchorCtr="0" anchor="ctr" bIns="186150" lIns="186150" spcFirstLastPara="1" rIns="186150" wrap="square" tIns="186150">
              <a:noAutofit/>
            </a:bodyPr>
            <a:lstStyle/>
            <a:p>
              <a:pPr indent="0" lvl="0" marL="0" rtl="0" algn="l">
                <a:spcBef>
                  <a:spcPts val="0"/>
                </a:spcBef>
                <a:spcAft>
                  <a:spcPts val="0"/>
                </a:spcAft>
                <a:buNone/>
              </a:pPr>
              <a:r>
                <a:t/>
              </a:r>
              <a:endParaRPr/>
            </a:p>
          </p:txBody>
        </p:sp>
      </p:grpSp>
      <p:grpSp>
        <p:nvGrpSpPr>
          <p:cNvPr id="318" name="Google Shape;318;p24"/>
          <p:cNvGrpSpPr/>
          <p:nvPr/>
        </p:nvGrpSpPr>
        <p:grpSpPr>
          <a:xfrm>
            <a:off x="3070777" y="829498"/>
            <a:ext cx="776187" cy="691970"/>
            <a:chOff x="4880567" y="1535870"/>
            <a:chExt cx="356245" cy="317607"/>
          </a:xfrm>
        </p:grpSpPr>
        <p:sp>
          <p:nvSpPr>
            <p:cNvPr id="319" name="Google Shape;319;p24"/>
            <p:cNvSpPr/>
            <p:nvPr/>
          </p:nvSpPr>
          <p:spPr>
            <a:xfrm>
              <a:off x="5103774" y="1535870"/>
              <a:ext cx="100448" cy="128138"/>
            </a:xfrm>
            <a:custGeom>
              <a:rect b="b" l="l" r="r" t="t"/>
              <a:pathLst>
                <a:path extrusionOk="0" h="4026" w="3156">
                  <a:moveTo>
                    <a:pt x="1560" y="334"/>
                  </a:moveTo>
                  <a:cubicBezTo>
                    <a:pt x="2251" y="334"/>
                    <a:pt x="2799" y="882"/>
                    <a:pt x="2799" y="1561"/>
                  </a:cubicBezTo>
                  <a:cubicBezTo>
                    <a:pt x="2799" y="2120"/>
                    <a:pt x="2453" y="2573"/>
                    <a:pt x="1965" y="2739"/>
                  </a:cubicBezTo>
                  <a:lnTo>
                    <a:pt x="2251" y="1608"/>
                  </a:lnTo>
                  <a:cubicBezTo>
                    <a:pt x="2275" y="1513"/>
                    <a:pt x="2215" y="1430"/>
                    <a:pt x="2132" y="1418"/>
                  </a:cubicBezTo>
                  <a:cubicBezTo>
                    <a:pt x="2113" y="1410"/>
                    <a:pt x="2094" y="1407"/>
                    <a:pt x="2076" y="1407"/>
                  </a:cubicBezTo>
                  <a:cubicBezTo>
                    <a:pt x="2006" y="1407"/>
                    <a:pt x="1948" y="1461"/>
                    <a:pt x="1929" y="1537"/>
                  </a:cubicBezTo>
                  <a:lnTo>
                    <a:pt x="1917" y="1584"/>
                  </a:lnTo>
                  <a:lnTo>
                    <a:pt x="1215" y="1584"/>
                  </a:lnTo>
                  <a:lnTo>
                    <a:pt x="1203" y="1537"/>
                  </a:lnTo>
                  <a:cubicBezTo>
                    <a:pt x="1182" y="1453"/>
                    <a:pt x="1106" y="1415"/>
                    <a:pt x="1040" y="1415"/>
                  </a:cubicBezTo>
                  <a:cubicBezTo>
                    <a:pt x="1031" y="1415"/>
                    <a:pt x="1021" y="1416"/>
                    <a:pt x="1013" y="1418"/>
                  </a:cubicBezTo>
                  <a:cubicBezTo>
                    <a:pt x="917" y="1441"/>
                    <a:pt x="882" y="1537"/>
                    <a:pt x="894" y="1608"/>
                  </a:cubicBezTo>
                  <a:lnTo>
                    <a:pt x="1179" y="2739"/>
                  </a:lnTo>
                  <a:cubicBezTo>
                    <a:pt x="679" y="2573"/>
                    <a:pt x="322" y="2120"/>
                    <a:pt x="322" y="1561"/>
                  </a:cubicBezTo>
                  <a:cubicBezTo>
                    <a:pt x="322" y="882"/>
                    <a:pt x="882" y="334"/>
                    <a:pt x="1560" y="334"/>
                  </a:cubicBezTo>
                  <a:close/>
                  <a:moveTo>
                    <a:pt x="1822" y="1906"/>
                  </a:moveTo>
                  <a:lnTo>
                    <a:pt x="1608" y="2799"/>
                  </a:lnTo>
                  <a:lnTo>
                    <a:pt x="1513" y="2799"/>
                  </a:lnTo>
                  <a:lnTo>
                    <a:pt x="1286" y="1906"/>
                  </a:lnTo>
                  <a:close/>
                  <a:moveTo>
                    <a:pt x="1906" y="3096"/>
                  </a:moveTo>
                  <a:lnTo>
                    <a:pt x="1906" y="3501"/>
                  </a:lnTo>
                  <a:lnTo>
                    <a:pt x="1917" y="3501"/>
                  </a:lnTo>
                  <a:lnTo>
                    <a:pt x="1203" y="3513"/>
                  </a:lnTo>
                  <a:cubicBezTo>
                    <a:pt x="1203" y="3513"/>
                    <a:pt x="1191" y="3513"/>
                    <a:pt x="1191" y="3501"/>
                  </a:cubicBezTo>
                  <a:lnTo>
                    <a:pt x="1191" y="3096"/>
                  </a:lnTo>
                  <a:cubicBezTo>
                    <a:pt x="1310" y="3120"/>
                    <a:pt x="1429" y="3144"/>
                    <a:pt x="1548" y="3144"/>
                  </a:cubicBezTo>
                  <a:cubicBezTo>
                    <a:pt x="1667" y="3144"/>
                    <a:pt x="1798" y="3120"/>
                    <a:pt x="1906" y="3096"/>
                  </a:cubicBezTo>
                  <a:close/>
                  <a:moveTo>
                    <a:pt x="1560" y="1"/>
                  </a:moveTo>
                  <a:cubicBezTo>
                    <a:pt x="703" y="1"/>
                    <a:pt x="1" y="703"/>
                    <a:pt x="1" y="1561"/>
                  </a:cubicBezTo>
                  <a:cubicBezTo>
                    <a:pt x="1" y="2180"/>
                    <a:pt x="358" y="2704"/>
                    <a:pt x="882" y="2977"/>
                  </a:cubicBezTo>
                  <a:lnTo>
                    <a:pt x="882" y="3501"/>
                  </a:lnTo>
                  <a:cubicBezTo>
                    <a:pt x="882" y="3692"/>
                    <a:pt x="1024" y="3847"/>
                    <a:pt x="1215" y="3847"/>
                  </a:cubicBezTo>
                  <a:lnTo>
                    <a:pt x="1417" y="3847"/>
                  </a:lnTo>
                  <a:lnTo>
                    <a:pt x="1417" y="3858"/>
                  </a:lnTo>
                  <a:cubicBezTo>
                    <a:pt x="1417" y="3942"/>
                    <a:pt x="1489" y="4025"/>
                    <a:pt x="1572" y="4025"/>
                  </a:cubicBezTo>
                  <a:cubicBezTo>
                    <a:pt x="1667" y="4025"/>
                    <a:pt x="1739" y="3942"/>
                    <a:pt x="1739" y="3858"/>
                  </a:cubicBezTo>
                  <a:lnTo>
                    <a:pt x="1739" y="3847"/>
                  </a:lnTo>
                  <a:lnTo>
                    <a:pt x="1929" y="3847"/>
                  </a:lnTo>
                  <a:cubicBezTo>
                    <a:pt x="2120" y="3847"/>
                    <a:pt x="2275" y="3692"/>
                    <a:pt x="2275" y="3501"/>
                  </a:cubicBezTo>
                  <a:lnTo>
                    <a:pt x="2275" y="2977"/>
                  </a:lnTo>
                  <a:cubicBezTo>
                    <a:pt x="2799" y="2727"/>
                    <a:pt x="3156" y="2192"/>
                    <a:pt x="3156" y="1561"/>
                  </a:cubicBezTo>
                  <a:cubicBezTo>
                    <a:pt x="3120" y="703"/>
                    <a:pt x="2429" y="1"/>
                    <a:pt x="1560" y="1"/>
                  </a:cubicBezTo>
                  <a:close/>
                </a:path>
              </a:pathLst>
            </a:custGeom>
            <a:solidFill>
              <a:srgbClr val="999999"/>
            </a:solidFill>
            <a:ln>
              <a:noFill/>
            </a:ln>
          </p:spPr>
          <p:txBody>
            <a:bodyPr anchorCtr="0" anchor="ctr" bIns="199175" lIns="199175" spcFirstLastPara="1" rIns="199175" wrap="square" tIns="199175">
              <a:noAutofit/>
            </a:bodyPr>
            <a:lstStyle/>
            <a:p>
              <a:pPr indent="0" lvl="0" marL="0" rtl="0" algn="l">
                <a:spcBef>
                  <a:spcPts val="0"/>
                </a:spcBef>
                <a:spcAft>
                  <a:spcPts val="0"/>
                </a:spcAft>
                <a:buNone/>
              </a:pPr>
              <a:r>
                <a:t/>
              </a:r>
              <a:endParaRPr/>
            </a:p>
          </p:txBody>
        </p:sp>
        <p:sp>
          <p:nvSpPr>
            <p:cNvPr id="320" name="Google Shape;320;p24"/>
            <p:cNvSpPr/>
            <p:nvPr/>
          </p:nvSpPr>
          <p:spPr>
            <a:xfrm>
              <a:off x="4880567" y="1552929"/>
              <a:ext cx="200895" cy="300547"/>
            </a:xfrm>
            <a:custGeom>
              <a:rect b="b" l="l" r="r" t="t"/>
              <a:pathLst>
                <a:path extrusionOk="0" h="9443" w="6312">
                  <a:moveTo>
                    <a:pt x="3144" y="310"/>
                  </a:moveTo>
                  <a:cubicBezTo>
                    <a:pt x="3632" y="310"/>
                    <a:pt x="4037" y="632"/>
                    <a:pt x="4037" y="1025"/>
                  </a:cubicBezTo>
                  <a:cubicBezTo>
                    <a:pt x="3751" y="929"/>
                    <a:pt x="3454" y="870"/>
                    <a:pt x="3144" y="870"/>
                  </a:cubicBezTo>
                  <a:cubicBezTo>
                    <a:pt x="2834" y="870"/>
                    <a:pt x="2537" y="929"/>
                    <a:pt x="2251" y="1025"/>
                  </a:cubicBezTo>
                  <a:cubicBezTo>
                    <a:pt x="2251" y="644"/>
                    <a:pt x="2644" y="310"/>
                    <a:pt x="3144" y="310"/>
                  </a:cubicBezTo>
                  <a:close/>
                  <a:moveTo>
                    <a:pt x="3144" y="1191"/>
                  </a:moveTo>
                  <a:cubicBezTo>
                    <a:pt x="4299" y="1191"/>
                    <a:pt x="5251" y="2144"/>
                    <a:pt x="5251" y="3311"/>
                  </a:cubicBezTo>
                  <a:cubicBezTo>
                    <a:pt x="5251" y="3620"/>
                    <a:pt x="5180" y="3918"/>
                    <a:pt x="5061" y="4203"/>
                  </a:cubicBezTo>
                  <a:lnTo>
                    <a:pt x="5061" y="4049"/>
                  </a:lnTo>
                  <a:cubicBezTo>
                    <a:pt x="5061" y="3858"/>
                    <a:pt x="4978" y="3668"/>
                    <a:pt x="4823" y="3525"/>
                  </a:cubicBezTo>
                  <a:cubicBezTo>
                    <a:pt x="4501" y="3251"/>
                    <a:pt x="3751" y="2739"/>
                    <a:pt x="2453" y="2608"/>
                  </a:cubicBezTo>
                  <a:cubicBezTo>
                    <a:pt x="2447" y="2607"/>
                    <a:pt x="2441" y="2607"/>
                    <a:pt x="2435" y="2607"/>
                  </a:cubicBezTo>
                  <a:cubicBezTo>
                    <a:pt x="2360" y="2607"/>
                    <a:pt x="2297" y="2674"/>
                    <a:pt x="2275" y="2751"/>
                  </a:cubicBezTo>
                  <a:cubicBezTo>
                    <a:pt x="2263" y="2846"/>
                    <a:pt x="2334" y="2918"/>
                    <a:pt x="2430" y="2930"/>
                  </a:cubicBezTo>
                  <a:cubicBezTo>
                    <a:pt x="3632" y="3049"/>
                    <a:pt x="4323" y="3513"/>
                    <a:pt x="4620" y="3763"/>
                  </a:cubicBezTo>
                  <a:cubicBezTo>
                    <a:pt x="4692" y="3822"/>
                    <a:pt x="4728" y="3930"/>
                    <a:pt x="4728" y="4037"/>
                  </a:cubicBezTo>
                  <a:lnTo>
                    <a:pt x="4728" y="4346"/>
                  </a:lnTo>
                  <a:cubicBezTo>
                    <a:pt x="4728" y="5227"/>
                    <a:pt x="4025" y="5942"/>
                    <a:pt x="3144" y="5942"/>
                  </a:cubicBezTo>
                  <a:cubicBezTo>
                    <a:pt x="3137" y="5942"/>
                    <a:pt x="3130" y="5942"/>
                    <a:pt x="3122" y="5942"/>
                  </a:cubicBezTo>
                  <a:cubicBezTo>
                    <a:pt x="2251" y="5942"/>
                    <a:pt x="1549" y="5232"/>
                    <a:pt x="1549" y="4358"/>
                  </a:cubicBezTo>
                  <a:lnTo>
                    <a:pt x="1549" y="4227"/>
                  </a:lnTo>
                  <a:cubicBezTo>
                    <a:pt x="1549" y="4168"/>
                    <a:pt x="1584" y="4108"/>
                    <a:pt x="1644" y="4084"/>
                  </a:cubicBezTo>
                  <a:cubicBezTo>
                    <a:pt x="1846" y="3965"/>
                    <a:pt x="2120" y="3739"/>
                    <a:pt x="2239" y="3370"/>
                  </a:cubicBezTo>
                  <a:cubicBezTo>
                    <a:pt x="2263" y="3275"/>
                    <a:pt x="2215" y="3191"/>
                    <a:pt x="2132" y="3156"/>
                  </a:cubicBezTo>
                  <a:cubicBezTo>
                    <a:pt x="2113" y="3151"/>
                    <a:pt x="2094" y="3149"/>
                    <a:pt x="2077" y="3149"/>
                  </a:cubicBezTo>
                  <a:cubicBezTo>
                    <a:pt x="2005" y="3149"/>
                    <a:pt x="1946" y="3187"/>
                    <a:pt x="1918" y="3263"/>
                  </a:cubicBezTo>
                  <a:cubicBezTo>
                    <a:pt x="1834" y="3525"/>
                    <a:pt x="1620" y="3692"/>
                    <a:pt x="1477" y="3787"/>
                  </a:cubicBezTo>
                  <a:cubicBezTo>
                    <a:pt x="1322" y="3870"/>
                    <a:pt x="1215" y="4037"/>
                    <a:pt x="1215" y="4203"/>
                  </a:cubicBezTo>
                  <a:cubicBezTo>
                    <a:pt x="1084" y="3918"/>
                    <a:pt x="1025" y="3620"/>
                    <a:pt x="1025" y="3311"/>
                  </a:cubicBezTo>
                  <a:cubicBezTo>
                    <a:pt x="1025" y="2144"/>
                    <a:pt x="1977" y="1191"/>
                    <a:pt x="3144" y="1191"/>
                  </a:cubicBezTo>
                  <a:close/>
                  <a:moveTo>
                    <a:pt x="3858" y="6144"/>
                  </a:moveTo>
                  <a:lnTo>
                    <a:pt x="3858" y="6537"/>
                  </a:lnTo>
                  <a:cubicBezTo>
                    <a:pt x="3858" y="6740"/>
                    <a:pt x="3977" y="6918"/>
                    <a:pt x="4168" y="7013"/>
                  </a:cubicBezTo>
                  <a:lnTo>
                    <a:pt x="4406" y="7121"/>
                  </a:lnTo>
                  <a:cubicBezTo>
                    <a:pt x="4156" y="7597"/>
                    <a:pt x="3680" y="7894"/>
                    <a:pt x="3144" y="7894"/>
                  </a:cubicBezTo>
                  <a:cubicBezTo>
                    <a:pt x="2608" y="7894"/>
                    <a:pt x="2132" y="7597"/>
                    <a:pt x="1882" y="7121"/>
                  </a:cubicBezTo>
                  <a:lnTo>
                    <a:pt x="2120" y="7013"/>
                  </a:lnTo>
                  <a:cubicBezTo>
                    <a:pt x="2311" y="6918"/>
                    <a:pt x="2430" y="6740"/>
                    <a:pt x="2430" y="6537"/>
                  </a:cubicBezTo>
                  <a:lnTo>
                    <a:pt x="2430" y="6144"/>
                  </a:lnTo>
                  <a:cubicBezTo>
                    <a:pt x="2644" y="6239"/>
                    <a:pt x="2882" y="6287"/>
                    <a:pt x="3144" y="6287"/>
                  </a:cubicBezTo>
                  <a:cubicBezTo>
                    <a:pt x="3394" y="6287"/>
                    <a:pt x="3632" y="6239"/>
                    <a:pt x="3858" y="6144"/>
                  </a:cubicBezTo>
                  <a:close/>
                  <a:moveTo>
                    <a:pt x="3144" y="1"/>
                  </a:moveTo>
                  <a:cubicBezTo>
                    <a:pt x="2465" y="1"/>
                    <a:pt x="1918" y="465"/>
                    <a:pt x="1918" y="1048"/>
                  </a:cubicBezTo>
                  <a:cubicBezTo>
                    <a:pt x="1918" y="1084"/>
                    <a:pt x="1918" y="1144"/>
                    <a:pt x="1930" y="1191"/>
                  </a:cubicBezTo>
                  <a:cubicBezTo>
                    <a:pt x="1191" y="1608"/>
                    <a:pt x="703" y="2418"/>
                    <a:pt x="703" y="3322"/>
                  </a:cubicBezTo>
                  <a:cubicBezTo>
                    <a:pt x="703" y="3918"/>
                    <a:pt x="918" y="4501"/>
                    <a:pt x="1310" y="4942"/>
                  </a:cubicBezTo>
                  <a:cubicBezTo>
                    <a:pt x="1441" y="5370"/>
                    <a:pt x="1727" y="5739"/>
                    <a:pt x="2096" y="5989"/>
                  </a:cubicBezTo>
                  <a:lnTo>
                    <a:pt x="2096" y="6549"/>
                  </a:lnTo>
                  <a:cubicBezTo>
                    <a:pt x="2096" y="6620"/>
                    <a:pt x="2049" y="6680"/>
                    <a:pt x="1989" y="6716"/>
                  </a:cubicBezTo>
                  <a:lnTo>
                    <a:pt x="525" y="7371"/>
                  </a:lnTo>
                  <a:cubicBezTo>
                    <a:pt x="203" y="7501"/>
                    <a:pt x="1" y="7811"/>
                    <a:pt x="1" y="8156"/>
                  </a:cubicBezTo>
                  <a:lnTo>
                    <a:pt x="1" y="9276"/>
                  </a:lnTo>
                  <a:cubicBezTo>
                    <a:pt x="1" y="9359"/>
                    <a:pt x="72" y="9442"/>
                    <a:pt x="167" y="9442"/>
                  </a:cubicBezTo>
                  <a:cubicBezTo>
                    <a:pt x="251" y="9442"/>
                    <a:pt x="322" y="9359"/>
                    <a:pt x="322" y="9276"/>
                  </a:cubicBezTo>
                  <a:lnTo>
                    <a:pt x="322" y="8156"/>
                  </a:lnTo>
                  <a:cubicBezTo>
                    <a:pt x="322" y="7954"/>
                    <a:pt x="441" y="7752"/>
                    <a:pt x="656" y="7668"/>
                  </a:cubicBezTo>
                  <a:lnTo>
                    <a:pt x="1596" y="7251"/>
                  </a:lnTo>
                  <a:cubicBezTo>
                    <a:pt x="1894" y="7847"/>
                    <a:pt x="2489" y="8216"/>
                    <a:pt x="3156" y="8216"/>
                  </a:cubicBezTo>
                  <a:cubicBezTo>
                    <a:pt x="3823" y="8216"/>
                    <a:pt x="4418" y="7847"/>
                    <a:pt x="4716" y="7251"/>
                  </a:cubicBezTo>
                  <a:lnTo>
                    <a:pt x="5656" y="7668"/>
                  </a:lnTo>
                  <a:cubicBezTo>
                    <a:pt x="5847" y="7752"/>
                    <a:pt x="5978" y="7942"/>
                    <a:pt x="5978" y="8156"/>
                  </a:cubicBezTo>
                  <a:lnTo>
                    <a:pt x="5978" y="9276"/>
                  </a:lnTo>
                  <a:cubicBezTo>
                    <a:pt x="5978" y="9359"/>
                    <a:pt x="6061" y="9442"/>
                    <a:pt x="6144" y="9442"/>
                  </a:cubicBezTo>
                  <a:cubicBezTo>
                    <a:pt x="6240" y="9442"/>
                    <a:pt x="6311" y="9359"/>
                    <a:pt x="6311" y="9276"/>
                  </a:cubicBezTo>
                  <a:lnTo>
                    <a:pt x="6311" y="8156"/>
                  </a:lnTo>
                  <a:cubicBezTo>
                    <a:pt x="6287" y="7811"/>
                    <a:pt x="6073" y="7501"/>
                    <a:pt x="5763" y="7371"/>
                  </a:cubicBezTo>
                  <a:lnTo>
                    <a:pt x="4287" y="6716"/>
                  </a:lnTo>
                  <a:cubicBezTo>
                    <a:pt x="4216" y="6680"/>
                    <a:pt x="4180" y="6609"/>
                    <a:pt x="4180" y="6549"/>
                  </a:cubicBezTo>
                  <a:lnTo>
                    <a:pt x="4180" y="5989"/>
                  </a:lnTo>
                  <a:cubicBezTo>
                    <a:pt x="4549" y="5739"/>
                    <a:pt x="4835" y="5370"/>
                    <a:pt x="4966" y="4942"/>
                  </a:cubicBezTo>
                  <a:cubicBezTo>
                    <a:pt x="5359" y="4501"/>
                    <a:pt x="5585" y="3918"/>
                    <a:pt x="5585" y="3322"/>
                  </a:cubicBezTo>
                  <a:cubicBezTo>
                    <a:pt x="5585" y="2418"/>
                    <a:pt x="5073" y="1608"/>
                    <a:pt x="4347" y="1191"/>
                  </a:cubicBezTo>
                  <a:cubicBezTo>
                    <a:pt x="4358" y="1144"/>
                    <a:pt x="4358" y="1084"/>
                    <a:pt x="4358" y="1048"/>
                  </a:cubicBezTo>
                  <a:cubicBezTo>
                    <a:pt x="4358" y="465"/>
                    <a:pt x="3811" y="1"/>
                    <a:pt x="3144" y="1"/>
                  </a:cubicBezTo>
                  <a:close/>
                </a:path>
              </a:pathLst>
            </a:custGeom>
            <a:solidFill>
              <a:srgbClr val="999999"/>
            </a:solidFill>
            <a:ln>
              <a:noFill/>
            </a:ln>
          </p:spPr>
          <p:txBody>
            <a:bodyPr anchorCtr="0" anchor="ctr" bIns="199175" lIns="199175" spcFirstLastPara="1" rIns="199175" wrap="square" tIns="199175">
              <a:noAutofit/>
            </a:bodyPr>
            <a:lstStyle/>
            <a:p>
              <a:pPr indent="0" lvl="0" marL="0" rtl="0" algn="l">
                <a:spcBef>
                  <a:spcPts val="0"/>
                </a:spcBef>
                <a:spcAft>
                  <a:spcPts val="0"/>
                </a:spcAft>
                <a:buNone/>
              </a:pPr>
              <a:r>
                <a:t/>
              </a:r>
              <a:endParaRPr/>
            </a:p>
          </p:txBody>
        </p:sp>
        <p:sp>
          <p:nvSpPr>
            <p:cNvPr id="321" name="Google Shape;321;p24"/>
            <p:cNvSpPr/>
            <p:nvPr/>
          </p:nvSpPr>
          <p:spPr>
            <a:xfrm>
              <a:off x="4919620" y="1820471"/>
              <a:ext cx="10248" cy="33005"/>
            </a:xfrm>
            <a:custGeom>
              <a:rect b="b" l="l" r="r" t="t"/>
              <a:pathLst>
                <a:path extrusionOk="0" h="1037" w="322">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solidFill>
              <a:srgbClr val="999999"/>
            </a:solidFill>
            <a:ln>
              <a:noFill/>
            </a:ln>
          </p:spPr>
          <p:txBody>
            <a:bodyPr anchorCtr="0" anchor="ctr" bIns="199175" lIns="199175" spcFirstLastPara="1" rIns="199175" wrap="square" tIns="199175">
              <a:noAutofit/>
            </a:bodyPr>
            <a:lstStyle/>
            <a:p>
              <a:pPr indent="0" lvl="0" marL="0" rtl="0" algn="l">
                <a:spcBef>
                  <a:spcPts val="0"/>
                </a:spcBef>
                <a:spcAft>
                  <a:spcPts val="0"/>
                </a:spcAft>
                <a:buNone/>
              </a:pPr>
              <a:r>
                <a:t/>
              </a:r>
              <a:endParaRPr/>
            </a:p>
          </p:txBody>
        </p:sp>
        <p:sp>
          <p:nvSpPr>
            <p:cNvPr id="322" name="Google Shape;322;p24"/>
            <p:cNvSpPr/>
            <p:nvPr/>
          </p:nvSpPr>
          <p:spPr>
            <a:xfrm>
              <a:off x="5031398" y="1820471"/>
              <a:ext cx="10248" cy="33005"/>
            </a:xfrm>
            <a:custGeom>
              <a:rect b="b" l="l" r="r" t="t"/>
              <a:pathLst>
                <a:path extrusionOk="0" h="1037" w="322">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solidFill>
              <a:srgbClr val="999999"/>
            </a:solidFill>
            <a:ln>
              <a:noFill/>
            </a:ln>
          </p:spPr>
          <p:txBody>
            <a:bodyPr anchorCtr="0" anchor="ctr" bIns="199175" lIns="199175" spcFirstLastPara="1" rIns="199175" wrap="square" tIns="199175">
              <a:noAutofit/>
            </a:bodyPr>
            <a:lstStyle/>
            <a:p>
              <a:pPr indent="0" lvl="0" marL="0" rtl="0" algn="l">
                <a:spcBef>
                  <a:spcPts val="0"/>
                </a:spcBef>
                <a:spcAft>
                  <a:spcPts val="0"/>
                </a:spcAft>
                <a:buNone/>
              </a:pPr>
              <a:r>
                <a:t/>
              </a:r>
              <a:endParaRPr/>
            </a:p>
          </p:txBody>
        </p:sp>
        <p:sp>
          <p:nvSpPr>
            <p:cNvPr id="323" name="Google Shape;323;p24"/>
            <p:cNvSpPr/>
            <p:nvPr/>
          </p:nvSpPr>
          <p:spPr>
            <a:xfrm>
              <a:off x="5070418" y="1552547"/>
              <a:ext cx="166394" cy="173969"/>
            </a:xfrm>
            <a:custGeom>
              <a:rect b="b" l="l" r="r" t="t"/>
              <a:pathLst>
                <a:path extrusionOk="0" h="5466" w="5228">
                  <a:moveTo>
                    <a:pt x="691" y="1"/>
                  </a:moveTo>
                  <a:cubicBezTo>
                    <a:pt x="298" y="1"/>
                    <a:pt x="1" y="310"/>
                    <a:pt x="1" y="679"/>
                  </a:cubicBezTo>
                  <a:lnTo>
                    <a:pt x="1" y="3501"/>
                  </a:lnTo>
                  <a:cubicBezTo>
                    <a:pt x="1" y="3882"/>
                    <a:pt x="322" y="4180"/>
                    <a:pt x="691" y="4180"/>
                  </a:cubicBezTo>
                  <a:lnTo>
                    <a:pt x="1001" y="4180"/>
                  </a:lnTo>
                  <a:lnTo>
                    <a:pt x="763" y="5144"/>
                  </a:lnTo>
                  <a:cubicBezTo>
                    <a:pt x="739" y="5251"/>
                    <a:pt x="775" y="5358"/>
                    <a:pt x="870" y="5418"/>
                  </a:cubicBezTo>
                  <a:cubicBezTo>
                    <a:pt x="918" y="5442"/>
                    <a:pt x="953" y="5466"/>
                    <a:pt x="1001" y="5466"/>
                  </a:cubicBezTo>
                  <a:cubicBezTo>
                    <a:pt x="1049" y="5466"/>
                    <a:pt x="1108" y="5442"/>
                    <a:pt x="1156" y="5418"/>
                  </a:cubicBezTo>
                  <a:lnTo>
                    <a:pt x="2846" y="4180"/>
                  </a:lnTo>
                  <a:lnTo>
                    <a:pt x="4549" y="4180"/>
                  </a:lnTo>
                  <a:cubicBezTo>
                    <a:pt x="4930" y="4180"/>
                    <a:pt x="5228" y="3870"/>
                    <a:pt x="5228" y="3501"/>
                  </a:cubicBezTo>
                  <a:lnTo>
                    <a:pt x="5228" y="679"/>
                  </a:lnTo>
                  <a:cubicBezTo>
                    <a:pt x="5228" y="310"/>
                    <a:pt x="4918" y="1"/>
                    <a:pt x="4549" y="1"/>
                  </a:cubicBezTo>
                  <a:cubicBezTo>
                    <a:pt x="4454" y="1"/>
                    <a:pt x="4382" y="72"/>
                    <a:pt x="4382" y="167"/>
                  </a:cubicBezTo>
                  <a:cubicBezTo>
                    <a:pt x="4382" y="251"/>
                    <a:pt x="4454" y="322"/>
                    <a:pt x="4549" y="322"/>
                  </a:cubicBezTo>
                  <a:cubicBezTo>
                    <a:pt x="4739" y="322"/>
                    <a:pt x="4906" y="489"/>
                    <a:pt x="4906" y="679"/>
                  </a:cubicBezTo>
                  <a:lnTo>
                    <a:pt x="4906" y="3489"/>
                  </a:lnTo>
                  <a:cubicBezTo>
                    <a:pt x="4906" y="3692"/>
                    <a:pt x="4739" y="3846"/>
                    <a:pt x="4549" y="3846"/>
                  </a:cubicBezTo>
                  <a:lnTo>
                    <a:pt x="2787" y="3846"/>
                  </a:lnTo>
                  <a:cubicBezTo>
                    <a:pt x="2763" y="3846"/>
                    <a:pt x="2715" y="3870"/>
                    <a:pt x="2704" y="3882"/>
                  </a:cubicBezTo>
                  <a:lnTo>
                    <a:pt x="1132" y="5013"/>
                  </a:lnTo>
                  <a:lnTo>
                    <a:pt x="1370" y="4049"/>
                  </a:lnTo>
                  <a:cubicBezTo>
                    <a:pt x="1394" y="4001"/>
                    <a:pt x="1370" y="3942"/>
                    <a:pt x="1346" y="3918"/>
                  </a:cubicBezTo>
                  <a:cubicBezTo>
                    <a:pt x="1310" y="3870"/>
                    <a:pt x="1275" y="3858"/>
                    <a:pt x="1215" y="3858"/>
                  </a:cubicBezTo>
                  <a:lnTo>
                    <a:pt x="691" y="3858"/>
                  </a:lnTo>
                  <a:cubicBezTo>
                    <a:pt x="501" y="3858"/>
                    <a:pt x="334" y="3692"/>
                    <a:pt x="334" y="3501"/>
                  </a:cubicBezTo>
                  <a:lnTo>
                    <a:pt x="334" y="679"/>
                  </a:lnTo>
                  <a:cubicBezTo>
                    <a:pt x="334" y="489"/>
                    <a:pt x="489" y="322"/>
                    <a:pt x="691" y="322"/>
                  </a:cubicBezTo>
                  <a:cubicBezTo>
                    <a:pt x="775" y="322"/>
                    <a:pt x="846" y="251"/>
                    <a:pt x="846" y="167"/>
                  </a:cubicBezTo>
                  <a:cubicBezTo>
                    <a:pt x="846" y="72"/>
                    <a:pt x="775" y="1"/>
                    <a:pt x="691" y="1"/>
                  </a:cubicBezTo>
                  <a:close/>
                </a:path>
              </a:pathLst>
            </a:custGeom>
            <a:solidFill>
              <a:srgbClr val="999999"/>
            </a:solidFill>
            <a:ln>
              <a:noFill/>
            </a:ln>
          </p:spPr>
          <p:txBody>
            <a:bodyPr anchorCtr="0" anchor="ctr" bIns="199175" lIns="199175" spcFirstLastPara="1" rIns="199175" wrap="square" tIns="199175">
              <a:noAutofit/>
            </a:bodyPr>
            <a:lstStyle/>
            <a:p>
              <a:pPr indent="0" lvl="0" marL="0" rtl="0" algn="l">
                <a:spcBef>
                  <a:spcPts val="0"/>
                </a:spcBef>
                <a:spcAft>
                  <a:spcPts val="0"/>
                </a:spcAft>
                <a:buNone/>
              </a:pPr>
              <a:r>
                <a:t/>
              </a:r>
              <a:endParaRPr/>
            </a:p>
          </p:txBody>
        </p:sp>
      </p:grpSp>
      <p:grpSp>
        <p:nvGrpSpPr>
          <p:cNvPr id="324" name="Google Shape;324;p24"/>
          <p:cNvGrpSpPr/>
          <p:nvPr/>
        </p:nvGrpSpPr>
        <p:grpSpPr>
          <a:xfrm>
            <a:off x="7532189" y="783813"/>
            <a:ext cx="737608" cy="741452"/>
            <a:chOff x="7098912" y="1969392"/>
            <a:chExt cx="359651" cy="361560"/>
          </a:xfrm>
        </p:grpSpPr>
        <p:sp>
          <p:nvSpPr>
            <p:cNvPr id="325" name="Google Shape;325;p24"/>
            <p:cNvSpPr/>
            <p:nvPr/>
          </p:nvSpPr>
          <p:spPr>
            <a:xfrm>
              <a:off x="7098912" y="2127607"/>
              <a:ext cx="134567" cy="202582"/>
            </a:xfrm>
            <a:custGeom>
              <a:rect b="b" l="l" r="r" t="t"/>
              <a:pathLst>
                <a:path extrusionOk="0" h="6365" w="4228">
                  <a:moveTo>
                    <a:pt x="2108" y="331"/>
                  </a:moveTo>
                  <a:cubicBezTo>
                    <a:pt x="2153" y="331"/>
                    <a:pt x="2198" y="334"/>
                    <a:pt x="2239" y="340"/>
                  </a:cubicBezTo>
                  <a:cubicBezTo>
                    <a:pt x="2978" y="399"/>
                    <a:pt x="3537" y="1042"/>
                    <a:pt x="3537" y="1780"/>
                  </a:cubicBezTo>
                  <a:cubicBezTo>
                    <a:pt x="3537" y="2483"/>
                    <a:pt x="3704" y="3138"/>
                    <a:pt x="3847" y="3483"/>
                  </a:cubicBezTo>
                  <a:lnTo>
                    <a:pt x="3847" y="3495"/>
                  </a:lnTo>
                  <a:cubicBezTo>
                    <a:pt x="3656" y="3602"/>
                    <a:pt x="3335" y="3793"/>
                    <a:pt x="2787" y="3912"/>
                  </a:cubicBezTo>
                  <a:lnTo>
                    <a:pt x="2787" y="3864"/>
                  </a:lnTo>
                  <a:lnTo>
                    <a:pt x="2787" y="3531"/>
                  </a:lnTo>
                  <a:cubicBezTo>
                    <a:pt x="3001" y="3412"/>
                    <a:pt x="3180" y="3233"/>
                    <a:pt x="3299" y="3007"/>
                  </a:cubicBezTo>
                  <a:cubicBezTo>
                    <a:pt x="3537" y="2590"/>
                    <a:pt x="3454" y="2066"/>
                    <a:pt x="3108" y="1745"/>
                  </a:cubicBezTo>
                  <a:cubicBezTo>
                    <a:pt x="2870" y="1518"/>
                    <a:pt x="2430" y="1245"/>
                    <a:pt x="1727" y="1245"/>
                  </a:cubicBezTo>
                  <a:cubicBezTo>
                    <a:pt x="1680" y="1245"/>
                    <a:pt x="1632" y="1268"/>
                    <a:pt x="1608" y="1292"/>
                  </a:cubicBezTo>
                  <a:lnTo>
                    <a:pt x="1251" y="1649"/>
                  </a:lnTo>
                  <a:cubicBezTo>
                    <a:pt x="1192" y="1709"/>
                    <a:pt x="1192" y="1816"/>
                    <a:pt x="1251" y="1888"/>
                  </a:cubicBezTo>
                  <a:cubicBezTo>
                    <a:pt x="1281" y="1917"/>
                    <a:pt x="1323" y="1932"/>
                    <a:pt x="1366" y="1932"/>
                  </a:cubicBezTo>
                  <a:cubicBezTo>
                    <a:pt x="1409" y="1932"/>
                    <a:pt x="1454" y="1917"/>
                    <a:pt x="1489" y="1888"/>
                  </a:cubicBezTo>
                  <a:lnTo>
                    <a:pt x="1799" y="1578"/>
                  </a:lnTo>
                  <a:cubicBezTo>
                    <a:pt x="2239" y="1590"/>
                    <a:pt x="2608" y="1721"/>
                    <a:pt x="2882" y="1983"/>
                  </a:cubicBezTo>
                  <a:cubicBezTo>
                    <a:pt x="3120" y="2185"/>
                    <a:pt x="3180" y="2542"/>
                    <a:pt x="3025" y="2828"/>
                  </a:cubicBezTo>
                  <a:cubicBezTo>
                    <a:pt x="2823" y="3173"/>
                    <a:pt x="2466" y="3376"/>
                    <a:pt x="2085" y="3376"/>
                  </a:cubicBezTo>
                  <a:cubicBezTo>
                    <a:pt x="1489" y="3376"/>
                    <a:pt x="1013" y="2900"/>
                    <a:pt x="1013" y="2304"/>
                  </a:cubicBezTo>
                  <a:cubicBezTo>
                    <a:pt x="1013" y="2209"/>
                    <a:pt x="942" y="2138"/>
                    <a:pt x="846" y="2138"/>
                  </a:cubicBezTo>
                  <a:cubicBezTo>
                    <a:pt x="763" y="2138"/>
                    <a:pt x="680" y="2209"/>
                    <a:pt x="680" y="2304"/>
                  </a:cubicBezTo>
                  <a:cubicBezTo>
                    <a:pt x="680" y="2828"/>
                    <a:pt x="965" y="3292"/>
                    <a:pt x="1394" y="3519"/>
                  </a:cubicBezTo>
                  <a:lnTo>
                    <a:pt x="1394" y="3852"/>
                  </a:lnTo>
                  <a:lnTo>
                    <a:pt x="1394" y="3900"/>
                  </a:lnTo>
                  <a:cubicBezTo>
                    <a:pt x="834" y="3781"/>
                    <a:pt x="501" y="3602"/>
                    <a:pt x="370" y="3495"/>
                  </a:cubicBezTo>
                  <a:cubicBezTo>
                    <a:pt x="370" y="3495"/>
                    <a:pt x="358" y="3495"/>
                    <a:pt x="370" y="3483"/>
                  </a:cubicBezTo>
                  <a:cubicBezTo>
                    <a:pt x="525" y="3138"/>
                    <a:pt x="680" y="2483"/>
                    <a:pt x="680" y="1780"/>
                  </a:cubicBezTo>
                  <a:cubicBezTo>
                    <a:pt x="680" y="1042"/>
                    <a:pt x="1251" y="399"/>
                    <a:pt x="1977" y="340"/>
                  </a:cubicBezTo>
                  <a:cubicBezTo>
                    <a:pt x="2019" y="334"/>
                    <a:pt x="2064" y="331"/>
                    <a:pt x="2108" y="331"/>
                  </a:cubicBezTo>
                  <a:close/>
                  <a:moveTo>
                    <a:pt x="2442" y="3662"/>
                  </a:moveTo>
                  <a:lnTo>
                    <a:pt x="2442" y="3852"/>
                  </a:lnTo>
                  <a:cubicBezTo>
                    <a:pt x="2442" y="4043"/>
                    <a:pt x="2549" y="4221"/>
                    <a:pt x="2727" y="4316"/>
                  </a:cubicBezTo>
                  <a:lnTo>
                    <a:pt x="2823" y="4376"/>
                  </a:lnTo>
                  <a:cubicBezTo>
                    <a:pt x="2680" y="4626"/>
                    <a:pt x="2382" y="4793"/>
                    <a:pt x="2073" y="4793"/>
                  </a:cubicBezTo>
                  <a:cubicBezTo>
                    <a:pt x="1751" y="4793"/>
                    <a:pt x="1477" y="4626"/>
                    <a:pt x="1311" y="4376"/>
                  </a:cubicBezTo>
                  <a:lnTo>
                    <a:pt x="1418" y="4316"/>
                  </a:lnTo>
                  <a:cubicBezTo>
                    <a:pt x="1596" y="4221"/>
                    <a:pt x="1692" y="4043"/>
                    <a:pt x="1692" y="3852"/>
                  </a:cubicBezTo>
                  <a:lnTo>
                    <a:pt x="1692" y="3662"/>
                  </a:lnTo>
                  <a:cubicBezTo>
                    <a:pt x="1811" y="3685"/>
                    <a:pt x="1930" y="3709"/>
                    <a:pt x="2073" y="3709"/>
                  </a:cubicBezTo>
                  <a:cubicBezTo>
                    <a:pt x="2192" y="3709"/>
                    <a:pt x="2323" y="3685"/>
                    <a:pt x="2442" y="3662"/>
                  </a:cubicBezTo>
                  <a:close/>
                  <a:moveTo>
                    <a:pt x="2096" y="0"/>
                  </a:moveTo>
                  <a:cubicBezTo>
                    <a:pt x="2040" y="0"/>
                    <a:pt x="1983" y="6"/>
                    <a:pt x="1930" y="18"/>
                  </a:cubicBezTo>
                  <a:cubicBezTo>
                    <a:pt x="1037" y="102"/>
                    <a:pt x="334" y="875"/>
                    <a:pt x="334" y="1780"/>
                  </a:cubicBezTo>
                  <a:cubicBezTo>
                    <a:pt x="334" y="2435"/>
                    <a:pt x="180" y="3042"/>
                    <a:pt x="60" y="3364"/>
                  </a:cubicBezTo>
                  <a:cubicBezTo>
                    <a:pt x="1" y="3507"/>
                    <a:pt x="37" y="3673"/>
                    <a:pt x="180" y="3781"/>
                  </a:cubicBezTo>
                  <a:cubicBezTo>
                    <a:pt x="311" y="3888"/>
                    <a:pt x="596" y="4043"/>
                    <a:pt x="1037" y="4162"/>
                  </a:cubicBezTo>
                  <a:lnTo>
                    <a:pt x="382" y="4495"/>
                  </a:lnTo>
                  <a:cubicBezTo>
                    <a:pt x="144" y="4614"/>
                    <a:pt x="1" y="4852"/>
                    <a:pt x="1" y="5114"/>
                  </a:cubicBezTo>
                  <a:lnTo>
                    <a:pt x="1" y="6209"/>
                  </a:lnTo>
                  <a:cubicBezTo>
                    <a:pt x="1" y="6293"/>
                    <a:pt x="72" y="6364"/>
                    <a:pt x="156" y="6364"/>
                  </a:cubicBezTo>
                  <a:cubicBezTo>
                    <a:pt x="251" y="6364"/>
                    <a:pt x="322" y="6293"/>
                    <a:pt x="322" y="6209"/>
                  </a:cubicBezTo>
                  <a:lnTo>
                    <a:pt x="322" y="5114"/>
                  </a:lnTo>
                  <a:cubicBezTo>
                    <a:pt x="322" y="4983"/>
                    <a:pt x="394" y="4852"/>
                    <a:pt x="537" y="4793"/>
                  </a:cubicBezTo>
                  <a:lnTo>
                    <a:pt x="1049" y="4519"/>
                  </a:lnTo>
                  <a:cubicBezTo>
                    <a:pt x="1275" y="4900"/>
                    <a:pt x="1680" y="5138"/>
                    <a:pt x="2108" y="5138"/>
                  </a:cubicBezTo>
                  <a:cubicBezTo>
                    <a:pt x="2561" y="5138"/>
                    <a:pt x="2942" y="4900"/>
                    <a:pt x="3168" y="4519"/>
                  </a:cubicBezTo>
                  <a:lnTo>
                    <a:pt x="3692" y="4793"/>
                  </a:lnTo>
                  <a:cubicBezTo>
                    <a:pt x="3811" y="4852"/>
                    <a:pt x="3894" y="4983"/>
                    <a:pt x="3894" y="5114"/>
                  </a:cubicBezTo>
                  <a:lnTo>
                    <a:pt x="3894" y="6209"/>
                  </a:lnTo>
                  <a:cubicBezTo>
                    <a:pt x="3894" y="6293"/>
                    <a:pt x="3966" y="6364"/>
                    <a:pt x="4061" y="6364"/>
                  </a:cubicBezTo>
                  <a:cubicBezTo>
                    <a:pt x="4144" y="6364"/>
                    <a:pt x="4228" y="6293"/>
                    <a:pt x="4228" y="6209"/>
                  </a:cubicBezTo>
                  <a:lnTo>
                    <a:pt x="4228" y="5114"/>
                  </a:lnTo>
                  <a:cubicBezTo>
                    <a:pt x="4192" y="4852"/>
                    <a:pt x="4049" y="4614"/>
                    <a:pt x="3811" y="4495"/>
                  </a:cubicBezTo>
                  <a:lnTo>
                    <a:pt x="3156" y="4162"/>
                  </a:lnTo>
                  <a:cubicBezTo>
                    <a:pt x="3597" y="4043"/>
                    <a:pt x="3870" y="3888"/>
                    <a:pt x="4013" y="3781"/>
                  </a:cubicBezTo>
                  <a:cubicBezTo>
                    <a:pt x="4156" y="3685"/>
                    <a:pt x="4192" y="3507"/>
                    <a:pt x="4132" y="3364"/>
                  </a:cubicBezTo>
                  <a:cubicBezTo>
                    <a:pt x="4001" y="3042"/>
                    <a:pt x="3847" y="2435"/>
                    <a:pt x="3847" y="1780"/>
                  </a:cubicBezTo>
                  <a:cubicBezTo>
                    <a:pt x="3847" y="875"/>
                    <a:pt x="3156" y="90"/>
                    <a:pt x="2263" y="18"/>
                  </a:cubicBezTo>
                  <a:cubicBezTo>
                    <a:pt x="2210" y="6"/>
                    <a:pt x="2153" y="0"/>
                    <a:pt x="2096" y="0"/>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26" name="Google Shape;326;p24"/>
            <p:cNvSpPr/>
            <p:nvPr/>
          </p:nvSpPr>
          <p:spPr>
            <a:xfrm>
              <a:off x="7120141" y="2297184"/>
              <a:ext cx="10662" cy="33005"/>
            </a:xfrm>
            <a:custGeom>
              <a:rect b="b" l="l" r="r" t="t"/>
              <a:pathLst>
                <a:path extrusionOk="0" h="1037" w="335">
                  <a:moveTo>
                    <a:pt x="167" y="0"/>
                  </a:moveTo>
                  <a:cubicBezTo>
                    <a:pt x="72" y="0"/>
                    <a:pt x="1" y="72"/>
                    <a:pt x="1" y="167"/>
                  </a:cubicBezTo>
                  <a:lnTo>
                    <a:pt x="1" y="881"/>
                  </a:lnTo>
                  <a:cubicBezTo>
                    <a:pt x="1" y="965"/>
                    <a:pt x="72" y="1036"/>
                    <a:pt x="167" y="1036"/>
                  </a:cubicBezTo>
                  <a:cubicBezTo>
                    <a:pt x="251" y="1036"/>
                    <a:pt x="334" y="965"/>
                    <a:pt x="334" y="881"/>
                  </a:cubicBezTo>
                  <a:lnTo>
                    <a:pt x="334" y="167"/>
                  </a:lnTo>
                  <a:cubicBezTo>
                    <a:pt x="334" y="72"/>
                    <a:pt x="251" y="0"/>
                    <a:pt x="167" y="0"/>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27" name="Google Shape;327;p24"/>
            <p:cNvSpPr/>
            <p:nvPr/>
          </p:nvSpPr>
          <p:spPr>
            <a:xfrm>
              <a:off x="7199360" y="2297184"/>
              <a:ext cx="10248" cy="33005"/>
            </a:xfrm>
            <a:custGeom>
              <a:rect b="b" l="l" r="r" t="t"/>
              <a:pathLst>
                <a:path extrusionOk="0" h="1037" w="322">
                  <a:moveTo>
                    <a:pt x="167" y="0"/>
                  </a:moveTo>
                  <a:cubicBezTo>
                    <a:pt x="72" y="0"/>
                    <a:pt x="0" y="72"/>
                    <a:pt x="0" y="167"/>
                  </a:cubicBezTo>
                  <a:lnTo>
                    <a:pt x="0" y="881"/>
                  </a:lnTo>
                  <a:cubicBezTo>
                    <a:pt x="0" y="965"/>
                    <a:pt x="72" y="1036"/>
                    <a:pt x="167" y="1036"/>
                  </a:cubicBezTo>
                  <a:cubicBezTo>
                    <a:pt x="250" y="1036"/>
                    <a:pt x="322" y="965"/>
                    <a:pt x="322" y="881"/>
                  </a:cubicBezTo>
                  <a:lnTo>
                    <a:pt x="322" y="167"/>
                  </a:lnTo>
                  <a:cubicBezTo>
                    <a:pt x="322" y="72"/>
                    <a:pt x="250" y="0"/>
                    <a:pt x="167" y="0"/>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28" name="Google Shape;328;p24"/>
            <p:cNvSpPr/>
            <p:nvPr/>
          </p:nvSpPr>
          <p:spPr>
            <a:xfrm>
              <a:off x="7357001" y="2165704"/>
              <a:ext cx="56876" cy="17823"/>
            </a:xfrm>
            <a:custGeom>
              <a:rect b="b" l="l" r="r" t="t"/>
              <a:pathLst>
                <a:path extrusionOk="0" h="560" w="1787">
                  <a:moveTo>
                    <a:pt x="630" y="0"/>
                  </a:moveTo>
                  <a:cubicBezTo>
                    <a:pt x="478" y="0"/>
                    <a:pt x="311" y="14"/>
                    <a:pt x="131" y="48"/>
                  </a:cubicBezTo>
                  <a:cubicBezTo>
                    <a:pt x="60" y="71"/>
                    <a:pt x="0" y="143"/>
                    <a:pt x="0" y="214"/>
                  </a:cubicBezTo>
                  <a:lnTo>
                    <a:pt x="0" y="393"/>
                  </a:lnTo>
                  <a:cubicBezTo>
                    <a:pt x="0" y="488"/>
                    <a:pt x="72" y="560"/>
                    <a:pt x="167" y="560"/>
                  </a:cubicBezTo>
                  <a:cubicBezTo>
                    <a:pt x="250" y="560"/>
                    <a:pt x="322" y="488"/>
                    <a:pt x="322" y="393"/>
                  </a:cubicBezTo>
                  <a:lnTo>
                    <a:pt x="322" y="345"/>
                  </a:lnTo>
                  <a:cubicBezTo>
                    <a:pt x="436" y="334"/>
                    <a:pt x="543" y="328"/>
                    <a:pt x="642" y="328"/>
                  </a:cubicBezTo>
                  <a:cubicBezTo>
                    <a:pt x="851" y="328"/>
                    <a:pt x="1022" y="352"/>
                    <a:pt x="1143" y="393"/>
                  </a:cubicBezTo>
                  <a:cubicBezTo>
                    <a:pt x="1369" y="452"/>
                    <a:pt x="1488" y="524"/>
                    <a:pt x="1488" y="524"/>
                  </a:cubicBezTo>
                  <a:cubicBezTo>
                    <a:pt x="1512" y="548"/>
                    <a:pt x="1548" y="560"/>
                    <a:pt x="1572" y="560"/>
                  </a:cubicBezTo>
                  <a:cubicBezTo>
                    <a:pt x="1631" y="560"/>
                    <a:pt x="1679" y="524"/>
                    <a:pt x="1715" y="488"/>
                  </a:cubicBezTo>
                  <a:cubicBezTo>
                    <a:pt x="1786" y="405"/>
                    <a:pt x="1762" y="310"/>
                    <a:pt x="1679" y="262"/>
                  </a:cubicBezTo>
                  <a:cubicBezTo>
                    <a:pt x="1660" y="252"/>
                    <a:pt x="1280" y="0"/>
                    <a:pt x="630" y="0"/>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29" name="Google Shape;329;p24"/>
            <p:cNvSpPr/>
            <p:nvPr/>
          </p:nvSpPr>
          <p:spPr>
            <a:xfrm>
              <a:off x="7312666" y="2133113"/>
              <a:ext cx="145897" cy="197840"/>
            </a:xfrm>
            <a:custGeom>
              <a:rect b="b" l="l" r="r" t="t"/>
              <a:pathLst>
                <a:path extrusionOk="0" h="6216" w="4584">
                  <a:moveTo>
                    <a:pt x="3536" y="345"/>
                  </a:moveTo>
                  <a:lnTo>
                    <a:pt x="3536" y="1167"/>
                  </a:lnTo>
                  <a:cubicBezTo>
                    <a:pt x="3536" y="1298"/>
                    <a:pt x="3512" y="1453"/>
                    <a:pt x="3453" y="1572"/>
                  </a:cubicBezTo>
                  <a:lnTo>
                    <a:pt x="3393" y="1703"/>
                  </a:lnTo>
                  <a:cubicBezTo>
                    <a:pt x="3370" y="1726"/>
                    <a:pt x="3370" y="1750"/>
                    <a:pt x="3370" y="1774"/>
                  </a:cubicBezTo>
                  <a:lnTo>
                    <a:pt x="3370" y="2131"/>
                  </a:lnTo>
                  <a:cubicBezTo>
                    <a:pt x="3358" y="2417"/>
                    <a:pt x="3239" y="2703"/>
                    <a:pt x="3036" y="2905"/>
                  </a:cubicBezTo>
                  <a:cubicBezTo>
                    <a:pt x="2834" y="3108"/>
                    <a:pt x="2568" y="3204"/>
                    <a:pt x="2288" y="3204"/>
                  </a:cubicBezTo>
                  <a:cubicBezTo>
                    <a:pt x="2271" y="3204"/>
                    <a:pt x="2255" y="3203"/>
                    <a:pt x="2238" y="3203"/>
                  </a:cubicBezTo>
                  <a:cubicBezTo>
                    <a:pt x="1667" y="3191"/>
                    <a:pt x="1203" y="2679"/>
                    <a:pt x="1203" y="2072"/>
                  </a:cubicBezTo>
                  <a:lnTo>
                    <a:pt x="1203" y="1774"/>
                  </a:lnTo>
                  <a:cubicBezTo>
                    <a:pt x="1203" y="1750"/>
                    <a:pt x="1203" y="1726"/>
                    <a:pt x="1191" y="1703"/>
                  </a:cubicBezTo>
                  <a:lnTo>
                    <a:pt x="1131" y="1572"/>
                  </a:lnTo>
                  <a:cubicBezTo>
                    <a:pt x="1072" y="1453"/>
                    <a:pt x="1036" y="1298"/>
                    <a:pt x="1036" y="1167"/>
                  </a:cubicBezTo>
                  <a:cubicBezTo>
                    <a:pt x="1036" y="702"/>
                    <a:pt x="1405" y="345"/>
                    <a:pt x="1857" y="345"/>
                  </a:cubicBezTo>
                  <a:close/>
                  <a:moveTo>
                    <a:pt x="1726" y="3417"/>
                  </a:moveTo>
                  <a:cubicBezTo>
                    <a:pt x="1869" y="3489"/>
                    <a:pt x="2048" y="3512"/>
                    <a:pt x="2227" y="3536"/>
                  </a:cubicBezTo>
                  <a:lnTo>
                    <a:pt x="2274" y="3536"/>
                  </a:lnTo>
                  <a:cubicBezTo>
                    <a:pt x="2465" y="3536"/>
                    <a:pt x="2643" y="3489"/>
                    <a:pt x="2822" y="3429"/>
                  </a:cubicBezTo>
                  <a:lnTo>
                    <a:pt x="2822" y="3655"/>
                  </a:lnTo>
                  <a:cubicBezTo>
                    <a:pt x="2822" y="3691"/>
                    <a:pt x="2834" y="3750"/>
                    <a:pt x="2834" y="3798"/>
                  </a:cubicBezTo>
                  <a:lnTo>
                    <a:pt x="2274" y="4227"/>
                  </a:lnTo>
                  <a:lnTo>
                    <a:pt x="1703" y="3798"/>
                  </a:lnTo>
                  <a:cubicBezTo>
                    <a:pt x="1726" y="3750"/>
                    <a:pt x="1726" y="3715"/>
                    <a:pt x="1726" y="3655"/>
                  </a:cubicBezTo>
                  <a:lnTo>
                    <a:pt x="1726" y="3417"/>
                  </a:lnTo>
                  <a:close/>
                  <a:moveTo>
                    <a:pt x="1857" y="0"/>
                  </a:moveTo>
                  <a:cubicBezTo>
                    <a:pt x="1215" y="0"/>
                    <a:pt x="691" y="524"/>
                    <a:pt x="691" y="1167"/>
                  </a:cubicBezTo>
                  <a:cubicBezTo>
                    <a:pt x="691" y="1357"/>
                    <a:pt x="738" y="1548"/>
                    <a:pt x="834" y="1715"/>
                  </a:cubicBezTo>
                  <a:lnTo>
                    <a:pt x="869" y="1810"/>
                  </a:lnTo>
                  <a:lnTo>
                    <a:pt x="869" y="2072"/>
                  </a:lnTo>
                  <a:cubicBezTo>
                    <a:pt x="869" y="2536"/>
                    <a:pt x="1084" y="2941"/>
                    <a:pt x="1405" y="3215"/>
                  </a:cubicBezTo>
                  <a:lnTo>
                    <a:pt x="1405" y="3667"/>
                  </a:lnTo>
                  <a:cubicBezTo>
                    <a:pt x="1405" y="3739"/>
                    <a:pt x="1369" y="3810"/>
                    <a:pt x="1286" y="3846"/>
                  </a:cubicBezTo>
                  <a:lnTo>
                    <a:pt x="441" y="4155"/>
                  </a:lnTo>
                  <a:cubicBezTo>
                    <a:pt x="179" y="4262"/>
                    <a:pt x="0" y="4512"/>
                    <a:pt x="0" y="4810"/>
                  </a:cubicBezTo>
                  <a:lnTo>
                    <a:pt x="0" y="6048"/>
                  </a:lnTo>
                  <a:cubicBezTo>
                    <a:pt x="0" y="6132"/>
                    <a:pt x="72" y="6215"/>
                    <a:pt x="155" y="6215"/>
                  </a:cubicBezTo>
                  <a:cubicBezTo>
                    <a:pt x="250" y="6215"/>
                    <a:pt x="322" y="6132"/>
                    <a:pt x="322" y="6048"/>
                  </a:cubicBezTo>
                  <a:lnTo>
                    <a:pt x="322" y="4810"/>
                  </a:lnTo>
                  <a:cubicBezTo>
                    <a:pt x="322" y="4655"/>
                    <a:pt x="417" y="4524"/>
                    <a:pt x="560" y="4465"/>
                  </a:cubicBezTo>
                  <a:lnTo>
                    <a:pt x="1405" y="4155"/>
                  </a:lnTo>
                  <a:cubicBezTo>
                    <a:pt x="1453" y="4143"/>
                    <a:pt x="1500" y="4108"/>
                    <a:pt x="1524" y="4084"/>
                  </a:cubicBezTo>
                  <a:lnTo>
                    <a:pt x="2119" y="4524"/>
                  </a:lnTo>
                  <a:lnTo>
                    <a:pt x="2119" y="6036"/>
                  </a:lnTo>
                  <a:cubicBezTo>
                    <a:pt x="2119" y="6120"/>
                    <a:pt x="2203" y="6191"/>
                    <a:pt x="2286" y="6191"/>
                  </a:cubicBezTo>
                  <a:cubicBezTo>
                    <a:pt x="2369" y="6191"/>
                    <a:pt x="2453" y="6120"/>
                    <a:pt x="2453" y="6036"/>
                  </a:cubicBezTo>
                  <a:lnTo>
                    <a:pt x="2453" y="4512"/>
                  </a:lnTo>
                  <a:lnTo>
                    <a:pt x="3048" y="4072"/>
                  </a:lnTo>
                  <a:cubicBezTo>
                    <a:pt x="3084" y="4096"/>
                    <a:pt x="3120" y="4108"/>
                    <a:pt x="3167" y="4143"/>
                  </a:cubicBezTo>
                  <a:lnTo>
                    <a:pt x="4012" y="4453"/>
                  </a:lnTo>
                  <a:cubicBezTo>
                    <a:pt x="4155" y="4512"/>
                    <a:pt x="4251" y="4643"/>
                    <a:pt x="4251" y="4798"/>
                  </a:cubicBezTo>
                  <a:lnTo>
                    <a:pt x="4251" y="6036"/>
                  </a:lnTo>
                  <a:cubicBezTo>
                    <a:pt x="4251" y="6120"/>
                    <a:pt x="4322" y="6191"/>
                    <a:pt x="4417" y="6191"/>
                  </a:cubicBezTo>
                  <a:cubicBezTo>
                    <a:pt x="4501" y="6191"/>
                    <a:pt x="4572" y="6120"/>
                    <a:pt x="4572" y="6036"/>
                  </a:cubicBezTo>
                  <a:lnTo>
                    <a:pt x="4572" y="4798"/>
                  </a:lnTo>
                  <a:cubicBezTo>
                    <a:pt x="4584" y="4512"/>
                    <a:pt x="4382" y="4251"/>
                    <a:pt x="4120" y="4143"/>
                  </a:cubicBezTo>
                  <a:lnTo>
                    <a:pt x="3274" y="3834"/>
                  </a:lnTo>
                  <a:cubicBezTo>
                    <a:pt x="3191" y="3798"/>
                    <a:pt x="3155" y="3727"/>
                    <a:pt x="3155" y="3655"/>
                  </a:cubicBezTo>
                  <a:lnTo>
                    <a:pt x="3155" y="3215"/>
                  </a:lnTo>
                  <a:cubicBezTo>
                    <a:pt x="3179" y="3191"/>
                    <a:pt x="3227" y="3155"/>
                    <a:pt x="3250" y="3131"/>
                  </a:cubicBezTo>
                  <a:cubicBezTo>
                    <a:pt x="3536" y="2858"/>
                    <a:pt x="3691" y="2500"/>
                    <a:pt x="3691" y="2119"/>
                  </a:cubicBezTo>
                  <a:lnTo>
                    <a:pt x="3691" y="1810"/>
                  </a:lnTo>
                  <a:lnTo>
                    <a:pt x="3727" y="1715"/>
                  </a:lnTo>
                  <a:cubicBezTo>
                    <a:pt x="3822" y="1548"/>
                    <a:pt x="3870" y="1357"/>
                    <a:pt x="3870" y="1167"/>
                  </a:cubicBezTo>
                  <a:lnTo>
                    <a:pt x="3870" y="167"/>
                  </a:lnTo>
                  <a:cubicBezTo>
                    <a:pt x="3870" y="71"/>
                    <a:pt x="3786" y="0"/>
                    <a:pt x="3703" y="0"/>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30" name="Google Shape;330;p24"/>
            <p:cNvSpPr/>
            <p:nvPr/>
          </p:nvSpPr>
          <p:spPr>
            <a:xfrm>
              <a:off x="7340324" y="2291486"/>
              <a:ext cx="10630" cy="38702"/>
            </a:xfrm>
            <a:custGeom>
              <a:rect b="b" l="l" r="r" t="t"/>
              <a:pathLst>
                <a:path extrusionOk="0" h="1216" w="334">
                  <a:moveTo>
                    <a:pt x="167" y="1"/>
                  </a:moveTo>
                  <a:cubicBezTo>
                    <a:pt x="84" y="1"/>
                    <a:pt x="0" y="72"/>
                    <a:pt x="0" y="167"/>
                  </a:cubicBezTo>
                  <a:lnTo>
                    <a:pt x="0" y="1060"/>
                  </a:lnTo>
                  <a:cubicBezTo>
                    <a:pt x="0" y="1144"/>
                    <a:pt x="84" y="1215"/>
                    <a:pt x="167" y="1215"/>
                  </a:cubicBezTo>
                  <a:cubicBezTo>
                    <a:pt x="262" y="1215"/>
                    <a:pt x="334" y="1144"/>
                    <a:pt x="334" y="1060"/>
                  </a:cubicBezTo>
                  <a:lnTo>
                    <a:pt x="334" y="167"/>
                  </a:lnTo>
                  <a:cubicBezTo>
                    <a:pt x="334" y="72"/>
                    <a:pt x="262" y="1"/>
                    <a:pt x="167" y="1"/>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31" name="Google Shape;331;p24"/>
            <p:cNvSpPr/>
            <p:nvPr/>
          </p:nvSpPr>
          <p:spPr>
            <a:xfrm>
              <a:off x="7419511" y="2291486"/>
              <a:ext cx="10630" cy="38702"/>
            </a:xfrm>
            <a:custGeom>
              <a:rect b="b" l="l" r="r" t="t"/>
              <a:pathLst>
                <a:path extrusionOk="0" h="1216" w="334">
                  <a:moveTo>
                    <a:pt x="167" y="1"/>
                  </a:moveTo>
                  <a:cubicBezTo>
                    <a:pt x="72" y="1"/>
                    <a:pt x="1" y="72"/>
                    <a:pt x="1" y="167"/>
                  </a:cubicBezTo>
                  <a:lnTo>
                    <a:pt x="1" y="1060"/>
                  </a:lnTo>
                  <a:cubicBezTo>
                    <a:pt x="1" y="1144"/>
                    <a:pt x="72" y="1215"/>
                    <a:pt x="167" y="1215"/>
                  </a:cubicBezTo>
                  <a:cubicBezTo>
                    <a:pt x="251" y="1215"/>
                    <a:pt x="334" y="1144"/>
                    <a:pt x="334" y="1060"/>
                  </a:cubicBezTo>
                  <a:lnTo>
                    <a:pt x="334" y="167"/>
                  </a:lnTo>
                  <a:cubicBezTo>
                    <a:pt x="334" y="72"/>
                    <a:pt x="251" y="1"/>
                    <a:pt x="167" y="1"/>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32" name="Google Shape;332;p24"/>
            <p:cNvSpPr/>
            <p:nvPr/>
          </p:nvSpPr>
          <p:spPr>
            <a:xfrm>
              <a:off x="7153878" y="1969392"/>
              <a:ext cx="225498" cy="188355"/>
            </a:xfrm>
            <a:custGeom>
              <a:rect b="b" l="l" r="r" t="t"/>
              <a:pathLst>
                <a:path extrusionOk="0" h="5918" w="7085">
                  <a:moveTo>
                    <a:pt x="2441" y="4227"/>
                  </a:moveTo>
                  <a:lnTo>
                    <a:pt x="2346" y="4608"/>
                  </a:lnTo>
                  <a:lnTo>
                    <a:pt x="2132" y="4608"/>
                  </a:lnTo>
                  <a:cubicBezTo>
                    <a:pt x="1917" y="4608"/>
                    <a:pt x="1751" y="4442"/>
                    <a:pt x="1751" y="4239"/>
                  </a:cubicBezTo>
                  <a:lnTo>
                    <a:pt x="1751" y="4227"/>
                  </a:lnTo>
                  <a:close/>
                  <a:moveTo>
                    <a:pt x="5668" y="310"/>
                  </a:moveTo>
                  <a:cubicBezTo>
                    <a:pt x="5882" y="310"/>
                    <a:pt x="6037" y="477"/>
                    <a:pt x="6037" y="679"/>
                  </a:cubicBezTo>
                  <a:lnTo>
                    <a:pt x="6037" y="3525"/>
                  </a:lnTo>
                  <a:cubicBezTo>
                    <a:pt x="6037" y="3739"/>
                    <a:pt x="5882" y="3894"/>
                    <a:pt x="5668" y="3894"/>
                  </a:cubicBezTo>
                  <a:lnTo>
                    <a:pt x="4251" y="3894"/>
                  </a:lnTo>
                  <a:cubicBezTo>
                    <a:pt x="4227" y="3894"/>
                    <a:pt x="4179" y="3918"/>
                    <a:pt x="4156" y="3930"/>
                  </a:cubicBezTo>
                  <a:lnTo>
                    <a:pt x="2572" y="5084"/>
                  </a:lnTo>
                  <a:lnTo>
                    <a:pt x="2810" y="4108"/>
                  </a:lnTo>
                  <a:cubicBezTo>
                    <a:pt x="2822" y="4061"/>
                    <a:pt x="2810" y="4001"/>
                    <a:pt x="2786" y="3953"/>
                  </a:cubicBezTo>
                  <a:cubicBezTo>
                    <a:pt x="2751" y="3918"/>
                    <a:pt x="2703" y="3894"/>
                    <a:pt x="2644" y="3894"/>
                  </a:cubicBezTo>
                  <a:lnTo>
                    <a:pt x="703" y="3894"/>
                  </a:lnTo>
                  <a:cubicBezTo>
                    <a:pt x="489" y="3894"/>
                    <a:pt x="322" y="3739"/>
                    <a:pt x="322" y="3525"/>
                  </a:cubicBezTo>
                  <a:lnTo>
                    <a:pt x="322" y="679"/>
                  </a:lnTo>
                  <a:cubicBezTo>
                    <a:pt x="322" y="477"/>
                    <a:pt x="489" y="310"/>
                    <a:pt x="703" y="310"/>
                  </a:cubicBezTo>
                  <a:close/>
                  <a:moveTo>
                    <a:pt x="6382" y="1036"/>
                  </a:moveTo>
                  <a:cubicBezTo>
                    <a:pt x="6585" y="1036"/>
                    <a:pt x="6751" y="1203"/>
                    <a:pt x="6751" y="1417"/>
                  </a:cubicBezTo>
                  <a:lnTo>
                    <a:pt x="6751" y="4251"/>
                  </a:lnTo>
                  <a:lnTo>
                    <a:pt x="6739" y="4251"/>
                  </a:lnTo>
                  <a:cubicBezTo>
                    <a:pt x="6739" y="4465"/>
                    <a:pt x="6573" y="4632"/>
                    <a:pt x="6370" y="4632"/>
                  </a:cubicBezTo>
                  <a:lnTo>
                    <a:pt x="4953" y="4632"/>
                  </a:lnTo>
                  <a:cubicBezTo>
                    <a:pt x="4906" y="4632"/>
                    <a:pt x="4870" y="4644"/>
                    <a:pt x="4822" y="4692"/>
                  </a:cubicBezTo>
                  <a:cubicBezTo>
                    <a:pt x="4787" y="4727"/>
                    <a:pt x="4775" y="4775"/>
                    <a:pt x="4787" y="4823"/>
                  </a:cubicBezTo>
                  <a:lnTo>
                    <a:pt x="4906" y="5501"/>
                  </a:lnTo>
                  <a:lnTo>
                    <a:pt x="3691" y="4692"/>
                  </a:lnTo>
                  <a:lnTo>
                    <a:pt x="4299" y="4239"/>
                  </a:lnTo>
                  <a:lnTo>
                    <a:pt x="5668" y="4239"/>
                  </a:lnTo>
                  <a:cubicBezTo>
                    <a:pt x="6049" y="4239"/>
                    <a:pt x="6370" y="3930"/>
                    <a:pt x="6370" y="3537"/>
                  </a:cubicBezTo>
                  <a:lnTo>
                    <a:pt x="6370" y="1036"/>
                  </a:lnTo>
                  <a:close/>
                  <a:moveTo>
                    <a:pt x="703" y="1"/>
                  </a:moveTo>
                  <a:cubicBezTo>
                    <a:pt x="310" y="1"/>
                    <a:pt x="0" y="310"/>
                    <a:pt x="0" y="703"/>
                  </a:cubicBezTo>
                  <a:lnTo>
                    <a:pt x="0" y="3537"/>
                  </a:lnTo>
                  <a:cubicBezTo>
                    <a:pt x="0" y="3930"/>
                    <a:pt x="310" y="4239"/>
                    <a:pt x="703" y="4239"/>
                  </a:cubicBezTo>
                  <a:lnTo>
                    <a:pt x="1405" y="4239"/>
                  </a:lnTo>
                  <a:lnTo>
                    <a:pt x="1405" y="4251"/>
                  </a:lnTo>
                  <a:cubicBezTo>
                    <a:pt x="1405" y="4644"/>
                    <a:pt x="1727" y="4954"/>
                    <a:pt x="2108" y="4954"/>
                  </a:cubicBezTo>
                  <a:lnTo>
                    <a:pt x="2263" y="4954"/>
                  </a:lnTo>
                  <a:lnTo>
                    <a:pt x="2203" y="5227"/>
                  </a:lnTo>
                  <a:cubicBezTo>
                    <a:pt x="2167" y="5323"/>
                    <a:pt x="2215" y="5430"/>
                    <a:pt x="2298" y="5489"/>
                  </a:cubicBezTo>
                  <a:cubicBezTo>
                    <a:pt x="2346" y="5525"/>
                    <a:pt x="2394" y="5537"/>
                    <a:pt x="2453" y="5537"/>
                  </a:cubicBezTo>
                  <a:cubicBezTo>
                    <a:pt x="2513" y="5537"/>
                    <a:pt x="2560" y="5525"/>
                    <a:pt x="2596" y="5489"/>
                  </a:cubicBezTo>
                  <a:lnTo>
                    <a:pt x="3334" y="4954"/>
                  </a:lnTo>
                  <a:lnTo>
                    <a:pt x="3489" y="4954"/>
                  </a:lnTo>
                  <a:lnTo>
                    <a:pt x="4882" y="5882"/>
                  </a:lnTo>
                  <a:cubicBezTo>
                    <a:pt x="4918" y="5906"/>
                    <a:pt x="4965" y="5918"/>
                    <a:pt x="5013" y="5918"/>
                  </a:cubicBezTo>
                  <a:cubicBezTo>
                    <a:pt x="5061" y="5918"/>
                    <a:pt x="5096" y="5906"/>
                    <a:pt x="5144" y="5882"/>
                  </a:cubicBezTo>
                  <a:cubicBezTo>
                    <a:pt x="5239" y="5823"/>
                    <a:pt x="5287" y="5727"/>
                    <a:pt x="5263" y="5620"/>
                  </a:cubicBezTo>
                  <a:lnTo>
                    <a:pt x="5168" y="4954"/>
                  </a:lnTo>
                  <a:lnTo>
                    <a:pt x="6382" y="4954"/>
                  </a:lnTo>
                  <a:cubicBezTo>
                    <a:pt x="6763" y="4954"/>
                    <a:pt x="7085" y="4644"/>
                    <a:pt x="7085" y="4251"/>
                  </a:cubicBezTo>
                  <a:lnTo>
                    <a:pt x="7085" y="1417"/>
                  </a:lnTo>
                  <a:cubicBezTo>
                    <a:pt x="7085" y="1024"/>
                    <a:pt x="6775" y="715"/>
                    <a:pt x="6382" y="715"/>
                  </a:cubicBezTo>
                  <a:cubicBezTo>
                    <a:pt x="6370" y="310"/>
                    <a:pt x="6061" y="1"/>
                    <a:pt x="5668" y="1"/>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33" name="Google Shape;333;p24"/>
            <p:cNvSpPr/>
            <p:nvPr/>
          </p:nvSpPr>
          <p:spPr>
            <a:xfrm>
              <a:off x="7193663" y="2003511"/>
              <a:ext cx="27308" cy="10248"/>
            </a:xfrm>
            <a:custGeom>
              <a:rect b="b" l="l" r="r" t="t"/>
              <a:pathLst>
                <a:path extrusionOk="0" h="322" w="858">
                  <a:moveTo>
                    <a:pt x="167" y="0"/>
                  </a:moveTo>
                  <a:cubicBezTo>
                    <a:pt x="72" y="0"/>
                    <a:pt x="1" y="72"/>
                    <a:pt x="1" y="167"/>
                  </a:cubicBezTo>
                  <a:cubicBezTo>
                    <a:pt x="1" y="250"/>
                    <a:pt x="72" y="322"/>
                    <a:pt x="167" y="322"/>
                  </a:cubicBezTo>
                  <a:lnTo>
                    <a:pt x="703" y="322"/>
                  </a:lnTo>
                  <a:cubicBezTo>
                    <a:pt x="786" y="322"/>
                    <a:pt x="858" y="250"/>
                    <a:pt x="858" y="167"/>
                  </a:cubicBezTo>
                  <a:cubicBezTo>
                    <a:pt x="858" y="72"/>
                    <a:pt x="786" y="0"/>
                    <a:pt x="703" y="0"/>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34" name="Google Shape;334;p24"/>
            <p:cNvSpPr/>
            <p:nvPr/>
          </p:nvSpPr>
          <p:spPr>
            <a:xfrm>
              <a:off x="7233065" y="2003511"/>
              <a:ext cx="83802" cy="10248"/>
            </a:xfrm>
            <a:custGeom>
              <a:rect b="b" l="l" r="r" t="t"/>
              <a:pathLst>
                <a:path extrusionOk="0" h="322" w="2633">
                  <a:moveTo>
                    <a:pt x="156" y="0"/>
                  </a:moveTo>
                  <a:cubicBezTo>
                    <a:pt x="72" y="0"/>
                    <a:pt x="1" y="72"/>
                    <a:pt x="1" y="167"/>
                  </a:cubicBezTo>
                  <a:cubicBezTo>
                    <a:pt x="1" y="250"/>
                    <a:pt x="72" y="322"/>
                    <a:pt x="156" y="322"/>
                  </a:cubicBezTo>
                  <a:lnTo>
                    <a:pt x="2465" y="322"/>
                  </a:lnTo>
                  <a:cubicBezTo>
                    <a:pt x="2561" y="322"/>
                    <a:pt x="2632" y="250"/>
                    <a:pt x="2632" y="167"/>
                  </a:cubicBezTo>
                  <a:cubicBezTo>
                    <a:pt x="2632" y="72"/>
                    <a:pt x="2573" y="0"/>
                    <a:pt x="2465" y="0"/>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35" name="Google Shape;335;p24"/>
            <p:cNvSpPr/>
            <p:nvPr/>
          </p:nvSpPr>
          <p:spPr>
            <a:xfrm>
              <a:off x="7193281" y="2031933"/>
              <a:ext cx="123936" cy="10248"/>
            </a:xfrm>
            <a:custGeom>
              <a:rect b="b" l="l" r="r" t="t"/>
              <a:pathLst>
                <a:path extrusionOk="0" h="322" w="3894">
                  <a:moveTo>
                    <a:pt x="155" y="0"/>
                  </a:moveTo>
                  <a:cubicBezTo>
                    <a:pt x="72" y="0"/>
                    <a:pt x="1" y="71"/>
                    <a:pt x="1" y="167"/>
                  </a:cubicBezTo>
                  <a:cubicBezTo>
                    <a:pt x="1" y="250"/>
                    <a:pt x="72" y="322"/>
                    <a:pt x="155" y="322"/>
                  </a:cubicBezTo>
                  <a:lnTo>
                    <a:pt x="3715" y="322"/>
                  </a:lnTo>
                  <a:cubicBezTo>
                    <a:pt x="3811" y="322"/>
                    <a:pt x="3882" y="250"/>
                    <a:pt x="3882" y="167"/>
                  </a:cubicBezTo>
                  <a:cubicBezTo>
                    <a:pt x="3894" y="71"/>
                    <a:pt x="3823" y="0"/>
                    <a:pt x="3715" y="0"/>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36" name="Google Shape;336;p24"/>
            <p:cNvSpPr/>
            <p:nvPr/>
          </p:nvSpPr>
          <p:spPr>
            <a:xfrm>
              <a:off x="7193663" y="2059973"/>
              <a:ext cx="83770" cy="10248"/>
            </a:xfrm>
            <a:custGeom>
              <a:rect b="b" l="l" r="r" t="t"/>
              <a:pathLst>
                <a:path extrusionOk="0" h="322" w="2632">
                  <a:moveTo>
                    <a:pt x="167" y="0"/>
                  </a:moveTo>
                  <a:cubicBezTo>
                    <a:pt x="72" y="0"/>
                    <a:pt x="1" y="72"/>
                    <a:pt x="1" y="155"/>
                  </a:cubicBezTo>
                  <a:cubicBezTo>
                    <a:pt x="1" y="250"/>
                    <a:pt x="72" y="322"/>
                    <a:pt x="167" y="322"/>
                  </a:cubicBezTo>
                  <a:lnTo>
                    <a:pt x="2465" y="322"/>
                  </a:lnTo>
                  <a:cubicBezTo>
                    <a:pt x="2560" y="322"/>
                    <a:pt x="2632" y="250"/>
                    <a:pt x="2632" y="155"/>
                  </a:cubicBezTo>
                  <a:cubicBezTo>
                    <a:pt x="2632" y="72"/>
                    <a:pt x="2560" y="0"/>
                    <a:pt x="2465" y="0"/>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sp>
          <p:nvSpPr>
            <p:cNvPr id="337" name="Google Shape;337;p24"/>
            <p:cNvSpPr/>
            <p:nvPr/>
          </p:nvSpPr>
          <p:spPr>
            <a:xfrm>
              <a:off x="7289145" y="2059973"/>
              <a:ext cx="27722" cy="10248"/>
            </a:xfrm>
            <a:custGeom>
              <a:rect b="b" l="l" r="r" t="t"/>
              <a:pathLst>
                <a:path extrusionOk="0" h="322" w="871">
                  <a:moveTo>
                    <a:pt x="168" y="0"/>
                  </a:moveTo>
                  <a:cubicBezTo>
                    <a:pt x="84" y="0"/>
                    <a:pt x="1" y="72"/>
                    <a:pt x="1" y="155"/>
                  </a:cubicBezTo>
                  <a:cubicBezTo>
                    <a:pt x="1" y="250"/>
                    <a:pt x="84" y="322"/>
                    <a:pt x="168" y="322"/>
                  </a:cubicBezTo>
                  <a:lnTo>
                    <a:pt x="703" y="322"/>
                  </a:lnTo>
                  <a:cubicBezTo>
                    <a:pt x="799" y="322"/>
                    <a:pt x="870" y="250"/>
                    <a:pt x="870" y="155"/>
                  </a:cubicBezTo>
                  <a:cubicBezTo>
                    <a:pt x="870" y="72"/>
                    <a:pt x="811" y="0"/>
                    <a:pt x="703" y="0"/>
                  </a:cubicBezTo>
                  <a:close/>
                </a:path>
              </a:pathLst>
            </a:custGeom>
            <a:solidFill>
              <a:srgbClr val="999999"/>
            </a:solidFill>
            <a:ln>
              <a:noFill/>
            </a:ln>
          </p:spPr>
          <p:txBody>
            <a:bodyPr anchorCtr="0" anchor="ctr" bIns="187500" lIns="187500" spcFirstLastPara="1" rIns="187500" wrap="square" tIns="187500">
              <a:noAutofit/>
            </a:bodyPr>
            <a:lstStyle/>
            <a:p>
              <a:pPr indent="0" lvl="0" marL="0" rtl="0" algn="l">
                <a:spcBef>
                  <a:spcPts val="0"/>
                </a:spcBef>
                <a:spcAft>
                  <a:spcPts val="0"/>
                </a:spcAft>
                <a:buNone/>
              </a:pPr>
              <a:r>
                <a:t/>
              </a:r>
              <a:endParaRPr/>
            </a:p>
          </p:txBody>
        </p:sp>
      </p:grpSp>
      <p:grpSp>
        <p:nvGrpSpPr>
          <p:cNvPr id="338" name="Google Shape;338;p24"/>
          <p:cNvGrpSpPr/>
          <p:nvPr/>
        </p:nvGrpSpPr>
        <p:grpSpPr>
          <a:xfrm>
            <a:off x="1615136" y="3305972"/>
            <a:ext cx="737588" cy="624682"/>
            <a:chOff x="6671087" y="2009304"/>
            <a:chExt cx="332757" cy="281833"/>
          </a:xfrm>
        </p:grpSpPr>
        <p:sp>
          <p:nvSpPr>
            <p:cNvPr id="339" name="Google Shape;339;p24"/>
            <p:cNvSpPr/>
            <p:nvPr/>
          </p:nvSpPr>
          <p:spPr>
            <a:xfrm>
              <a:off x="6671087" y="2023658"/>
              <a:ext cx="331993" cy="267478"/>
            </a:xfrm>
            <a:custGeom>
              <a:rect b="b" l="l" r="r" t="t"/>
              <a:pathLst>
                <a:path extrusionOk="0" h="8404" w="10431">
                  <a:moveTo>
                    <a:pt x="6359" y="2272"/>
                  </a:moveTo>
                  <a:lnTo>
                    <a:pt x="7192" y="2546"/>
                  </a:lnTo>
                  <a:cubicBezTo>
                    <a:pt x="7203" y="2553"/>
                    <a:pt x="7215" y="2556"/>
                    <a:pt x="7228" y="2556"/>
                  </a:cubicBezTo>
                  <a:cubicBezTo>
                    <a:pt x="7261" y="2556"/>
                    <a:pt x="7298" y="2539"/>
                    <a:pt x="7323" y="2522"/>
                  </a:cubicBezTo>
                  <a:lnTo>
                    <a:pt x="7585" y="2332"/>
                  </a:lnTo>
                  <a:lnTo>
                    <a:pt x="9419" y="4725"/>
                  </a:lnTo>
                  <a:lnTo>
                    <a:pt x="9109" y="4951"/>
                  </a:lnTo>
                  <a:cubicBezTo>
                    <a:pt x="9097" y="4927"/>
                    <a:pt x="9061" y="4915"/>
                    <a:pt x="9050" y="4903"/>
                  </a:cubicBezTo>
                  <a:lnTo>
                    <a:pt x="5882" y="3177"/>
                  </a:lnTo>
                  <a:lnTo>
                    <a:pt x="6002" y="2987"/>
                  </a:lnTo>
                  <a:cubicBezTo>
                    <a:pt x="6049" y="2903"/>
                    <a:pt x="6025" y="2820"/>
                    <a:pt x="5954" y="2772"/>
                  </a:cubicBezTo>
                  <a:cubicBezTo>
                    <a:pt x="5929" y="2755"/>
                    <a:pt x="5900" y="2747"/>
                    <a:pt x="5873" y="2747"/>
                  </a:cubicBezTo>
                  <a:cubicBezTo>
                    <a:pt x="5822" y="2747"/>
                    <a:pt x="5775" y="2774"/>
                    <a:pt x="5752" y="2820"/>
                  </a:cubicBezTo>
                  <a:lnTo>
                    <a:pt x="5418" y="3356"/>
                  </a:lnTo>
                  <a:cubicBezTo>
                    <a:pt x="5406" y="3379"/>
                    <a:pt x="5382" y="3415"/>
                    <a:pt x="5382" y="3427"/>
                  </a:cubicBezTo>
                  <a:lnTo>
                    <a:pt x="5382" y="4725"/>
                  </a:lnTo>
                  <a:cubicBezTo>
                    <a:pt x="5382" y="4987"/>
                    <a:pt x="5168" y="5213"/>
                    <a:pt x="4894" y="5213"/>
                  </a:cubicBezTo>
                  <a:cubicBezTo>
                    <a:pt x="4632" y="5213"/>
                    <a:pt x="4406" y="4987"/>
                    <a:pt x="4406" y="4725"/>
                  </a:cubicBezTo>
                  <a:lnTo>
                    <a:pt x="4406" y="3439"/>
                  </a:lnTo>
                  <a:lnTo>
                    <a:pt x="4704" y="2272"/>
                  </a:lnTo>
                  <a:close/>
                  <a:moveTo>
                    <a:pt x="2692" y="1796"/>
                  </a:moveTo>
                  <a:lnTo>
                    <a:pt x="2930" y="1927"/>
                  </a:lnTo>
                  <a:lnTo>
                    <a:pt x="929" y="5392"/>
                  </a:lnTo>
                  <a:lnTo>
                    <a:pt x="691" y="5261"/>
                  </a:lnTo>
                  <a:lnTo>
                    <a:pt x="2692" y="1796"/>
                  </a:lnTo>
                  <a:close/>
                  <a:moveTo>
                    <a:pt x="3215" y="4844"/>
                  </a:moveTo>
                  <a:cubicBezTo>
                    <a:pt x="3323" y="4844"/>
                    <a:pt x="3406" y="4892"/>
                    <a:pt x="3489" y="4975"/>
                  </a:cubicBezTo>
                  <a:cubicBezTo>
                    <a:pt x="3608" y="5130"/>
                    <a:pt x="3561" y="5344"/>
                    <a:pt x="3406" y="5451"/>
                  </a:cubicBezTo>
                  <a:lnTo>
                    <a:pt x="2323" y="6213"/>
                  </a:lnTo>
                  <a:cubicBezTo>
                    <a:pt x="2266" y="6255"/>
                    <a:pt x="2199" y="6275"/>
                    <a:pt x="2131" y="6275"/>
                  </a:cubicBezTo>
                  <a:cubicBezTo>
                    <a:pt x="2027" y="6275"/>
                    <a:pt x="1923" y="6228"/>
                    <a:pt x="1858" y="6142"/>
                  </a:cubicBezTo>
                  <a:cubicBezTo>
                    <a:pt x="1763" y="5987"/>
                    <a:pt x="1787" y="5785"/>
                    <a:pt x="1942" y="5677"/>
                  </a:cubicBezTo>
                  <a:lnTo>
                    <a:pt x="3025" y="4903"/>
                  </a:lnTo>
                  <a:cubicBezTo>
                    <a:pt x="3085" y="4856"/>
                    <a:pt x="3156" y="4844"/>
                    <a:pt x="3215" y="4844"/>
                  </a:cubicBezTo>
                  <a:close/>
                  <a:moveTo>
                    <a:pt x="3811" y="5606"/>
                  </a:moveTo>
                  <a:cubicBezTo>
                    <a:pt x="3918" y="5606"/>
                    <a:pt x="4001" y="5665"/>
                    <a:pt x="4061" y="5737"/>
                  </a:cubicBezTo>
                  <a:cubicBezTo>
                    <a:pt x="4180" y="5880"/>
                    <a:pt x="4144" y="6106"/>
                    <a:pt x="3989" y="6213"/>
                  </a:cubicBezTo>
                  <a:lnTo>
                    <a:pt x="3156" y="6820"/>
                  </a:lnTo>
                  <a:cubicBezTo>
                    <a:pt x="3100" y="6863"/>
                    <a:pt x="3032" y="6883"/>
                    <a:pt x="2964" y="6883"/>
                  </a:cubicBezTo>
                  <a:cubicBezTo>
                    <a:pt x="2861" y="6883"/>
                    <a:pt x="2756" y="6835"/>
                    <a:pt x="2692" y="6749"/>
                  </a:cubicBezTo>
                  <a:cubicBezTo>
                    <a:pt x="2573" y="6594"/>
                    <a:pt x="2620" y="6380"/>
                    <a:pt x="2775" y="6273"/>
                  </a:cubicBezTo>
                  <a:lnTo>
                    <a:pt x="3573" y="5689"/>
                  </a:lnTo>
                  <a:cubicBezTo>
                    <a:pt x="3608" y="5677"/>
                    <a:pt x="3632" y="5642"/>
                    <a:pt x="3668" y="5630"/>
                  </a:cubicBezTo>
                  <a:cubicBezTo>
                    <a:pt x="3704" y="5618"/>
                    <a:pt x="3763" y="5606"/>
                    <a:pt x="3811" y="5606"/>
                  </a:cubicBezTo>
                  <a:close/>
                  <a:moveTo>
                    <a:pt x="4415" y="6386"/>
                  </a:moveTo>
                  <a:cubicBezTo>
                    <a:pt x="4516" y="6386"/>
                    <a:pt x="4617" y="6431"/>
                    <a:pt x="4680" y="6523"/>
                  </a:cubicBezTo>
                  <a:cubicBezTo>
                    <a:pt x="4799" y="6666"/>
                    <a:pt x="4751" y="6892"/>
                    <a:pt x="4597" y="6999"/>
                  </a:cubicBezTo>
                  <a:lnTo>
                    <a:pt x="4001" y="7416"/>
                  </a:lnTo>
                  <a:cubicBezTo>
                    <a:pt x="3946" y="7462"/>
                    <a:pt x="3883" y="7479"/>
                    <a:pt x="3814" y="7479"/>
                  </a:cubicBezTo>
                  <a:cubicBezTo>
                    <a:pt x="3793" y="7479"/>
                    <a:pt x="3773" y="7478"/>
                    <a:pt x="3751" y="7475"/>
                  </a:cubicBezTo>
                  <a:cubicBezTo>
                    <a:pt x="3668" y="7463"/>
                    <a:pt x="3585" y="7416"/>
                    <a:pt x="3525" y="7344"/>
                  </a:cubicBezTo>
                  <a:cubicBezTo>
                    <a:pt x="3430" y="7189"/>
                    <a:pt x="3454" y="6987"/>
                    <a:pt x="3608" y="6880"/>
                  </a:cubicBezTo>
                  <a:lnTo>
                    <a:pt x="4180" y="6463"/>
                  </a:lnTo>
                  <a:lnTo>
                    <a:pt x="4216" y="6451"/>
                  </a:lnTo>
                  <a:cubicBezTo>
                    <a:pt x="4274" y="6407"/>
                    <a:pt x="4344" y="6386"/>
                    <a:pt x="4415" y="6386"/>
                  </a:cubicBezTo>
                  <a:close/>
                  <a:moveTo>
                    <a:pt x="2894" y="2594"/>
                  </a:moveTo>
                  <a:lnTo>
                    <a:pt x="3168" y="2760"/>
                  </a:lnTo>
                  <a:cubicBezTo>
                    <a:pt x="3193" y="2769"/>
                    <a:pt x="3212" y="2777"/>
                    <a:pt x="3234" y="2777"/>
                  </a:cubicBezTo>
                  <a:cubicBezTo>
                    <a:pt x="3243" y="2777"/>
                    <a:pt x="3253" y="2776"/>
                    <a:pt x="3263" y="2772"/>
                  </a:cubicBezTo>
                  <a:lnTo>
                    <a:pt x="3977" y="2677"/>
                  </a:lnTo>
                  <a:lnTo>
                    <a:pt x="4239" y="2784"/>
                  </a:lnTo>
                  <a:lnTo>
                    <a:pt x="4097" y="3379"/>
                  </a:lnTo>
                  <a:lnTo>
                    <a:pt x="4097" y="3415"/>
                  </a:lnTo>
                  <a:lnTo>
                    <a:pt x="4097" y="4701"/>
                  </a:lnTo>
                  <a:cubicBezTo>
                    <a:pt x="4097" y="5154"/>
                    <a:pt x="4454" y="5511"/>
                    <a:pt x="4894" y="5511"/>
                  </a:cubicBezTo>
                  <a:cubicBezTo>
                    <a:pt x="5347" y="5511"/>
                    <a:pt x="5704" y="5154"/>
                    <a:pt x="5704" y="4701"/>
                  </a:cubicBezTo>
                  <a:lnTo>
                    <a:pt x="5704" y="3439"/>
                  </a:lnTo>
                  <a:lnTo>
                    <a:pt x="5728" y="3391"/>
                  </a:lnTo>
                  <a:lnTo>
                    <a:pt x="8919" y="5118"/>
                  </a:lnTo>
                  <a:cubicBezTo>
                    <a:pt x="9061" y="5261"/>
                    <a:pt x="9121" y="5463"/>
                    <a:pt x="9038" y="5630"/>
                  </a:cubicBezTo>
                  <a:cubicBezTo>
                    <a:pt x="8973" y="5742"/>
                    <a:pt x="8860" y="5806"/>
                    <a:pt x="8742" y="5806"/>
                  </a:cubicBezTo>
                  <a:cubicBezTo>
                    <a:pt x="8685" y="5806"/>
                    <a:pt x="8627" y="5792"/>
                    <a:pt x="8573" y="5761"/>
                  </a:cubicBezTo>
                  <a:lnTo>
                    <a:pt x="6799" y="4796"/>
                  </a:lnTo>
                  <a:cubicBezTo>
                    <a:pt x="6777" y="4781"/>
                    <a:pt x="6753" y="4775"/>
                    <a:pt x="6730" y="4775"/>
                  </a:cubicBezTo>
                  <a:cubicBezTo>
                    <a:pt x="6679" y="4775"/>
                    <a:pt x="6630" y="4807"/>
                    <a:pt x="6597" y="4856"/>
                  </a:cubicBezTo>
                  <a:cubicBezTo>
                    <a:pt x="6549" y="4927"/>
                    <a:pt x="6585" y="5023"/>
                    <a:pt x="6656" y="5058"/>
                  </a:cubicBezTo>
                  <a:lnTo>
                    <a:pt x="8133" y="5868"/>
                  </a:lnTo>
                  <a:cubicBezTo>
                    <a:pt x="8288" y="5951"/>
                    <a:pt x="8347" y="6166"/>
                    <a:pt x="8264" y="6332"/>
                  </a:cubicBezTo>
                  <a:cubicBezTo>
                    <a:pt x="8198" y="6439"/>
                    <a:pt x="8080" y="6501"/>
                    <a:pt x="7959" y="6501"/>
                  </a:cubicBezTo>
                  <a:cubicBezTo>
                    <a:pt x="7905" y="6501"/>
                    <a:pt x="7851" y="6489"/>
                    <a:pt x="7799" y="6463"/>
                  </a:cubicBezTo>
                  <a:lnTo>
                    <a:pt x="6299" y="5642"/>
                  </a:lnTo>
                  <a:cubicBezTo>
                    <a:pt x="6277" y="5627"/>
                    <a:pt x="6252" y="5620"/>
                    <a:pt x="6227" y="5620"/>
                  </a:cubicBezTo>
                  <a:cubicBezTo>
                    <a:pt x="6173" y="5620"/>
                    <a:pt x="6118" y="5652"/>
                    <a:pt x="6085" y="5701"/>
                  </a:cubicBezTo>
                  <a:cubicBezTo>
                    <a:pt x="6049" y="5773"/>
                    <a:pt x="6073" y="5868"/>
                    <a:pt x="6144" y="5916"/>
                  </a:cubicBezTo>
                  <a:lnTo>
                    <a:pt x="7371" y="6570"/>
                  </a:lnTo>
                  <a:cubicBezTo>
                    <a:pt x="7537" y="6654"/>
                    <a:pt x="7597" y="6868"/>
                    <a:pt x="7502" y="7023"/>
                  </a:cubicBezTo>
                  <a:cubicBezTo>
                    <a:pt x="7444" y="7139"/>
                    <a:pt x="7322" y="7203"/>
                    <a:pt x="7197" y="7203"/>
                  </a:cubicBezTo>
                  <a:cubicBezTo>
                    <a:pt x="7143" y="7203"/>
                    <a:pt x="7088" y="7191"/>
                    <a:pt x="7037" y="7166"/>
                  </a:cubicBezTo>
                  <a:lnTo>
                    <a:pt x="5775" y="6463"/>
                  </a:lnTo>
                  <a:cubicBezTo>
                    <a:pt x="5753" y="6448"/>
                    <a:pt x="5728" y="6442"/>
                    <a:pt x="5704" y="6442"/>
                  </a:cubicBezTo>
                  <a:cubicBezTo>
                    <a:pt x="5650" y="6442"/>
                    <a:pt x="5597" y="6474"/>
                    <a:pt x="5573" y="6523"/>
                  </a:cubicBezTo>
                  <a:cubicBezTo>
                    <a:pt x="5525" y="6594"/>
                    <a:pt x="5549" y="6689"/>
                    <a:pt x="5632" y="6725"/>
                  </a:cubicBezTo>
                  <a:lnTo>
                    <a:pt x="6609" y="7261"/>
                  </a:lnTo>
                  <a:cubicBezTo>
                    <a:pt x="6775" y="7356"/>
                    <a:pt x="6835" y="7559"/>
                    <a:pt x="6740" y="7725"/>
                  </a:cubicBezTo>
                  <a:cubicBezTo>
                    <a:pt x="6683" y="7838"/>
                    <a:pt x="6567" y="7902"/>
                    <a:pt x="6450" y="7902"/>
                  </a:cubicBezTo>
                  <a:cubicBezTo>
                    <a:pt x="6394" y="7902"/>
                    <a:pt x="6337" y="7887"/>
                    <a:pt x="6287" y="7856"/>
                  </a:cubicBezTo>
                  <a:lnTo>
                    <a:pt x="5597" y="7487"/>
                  </a:lnTo>
                  <a:cubicBezTo>
                    <a:pt x="5597" y="7344"/>
                    <a:pt x="5549" y="7201"/>
                    <a:pt x="5466" y="7082"/>
                  </a:cubicBezTo>
                  <a:cubicBezTo>
                    <a:pt x="5347" y="6939"/>
                    <a:pt x="5168" y="6844"/>
                    <a:pt x="4990" y="6832"/>
                  </a:cubicBezTo>
                  <a:cubicBezTo>
                    <a:pt x="4990" y="6820"/>
                    <a:pt x="4990" y="6808"/>
                    <a:pt x="5001" y="6785"/>
                  </a:cubicBezTo>
                  <a:cubicBezTo>
                    <a:pt x="5037" y="6606"/>
                    <a:pt x="4990" y="6451"/>
                    <a:pt x="4882" y="6308"/>
                  </a:cubicBezTo>
                  <a:cubicBezTo>
                    <a:pt x="4763" y="6166"/>
                    <a:pt x="4585" y="6070"/>
                    <a:pt x="4406" y="6058"/>
                  </a:cubicBezTo>
                  <a:cubicBezTo>
                    <a:pt x="4406" y="6046"/>
                    <a:pt x="4406" y="6035"/>
                    <a:pt x="4418" y="6011"/>
                  </a:cubicBezTo>
                  <a:cubicBezTo>
                    <a:pt x="4454" y="5832"/>
                    <a:pt x="4406" y="5677"/>
                    <a:pt x="4299" y="5535"/>
                  </a:cubicBezTo>
                  <a:cubicBezTo>
                    <a:pt x="4180" y="5392"/>
                    <a:pt x="4001" y="5296"/>
                    <a:pt x="3823" y="5284"/>
                  </a:cubicBezTo>
                  <a:cubicBezTo>
                    <a:pt x="3823" y="5273"/>
                    <a:pt x="3823" y="5261"/>
                    <a:pt x="3847" y="5237"/>
                  </a:cubicBezTo>
                  <a:cubicBezTo>
                    <a:pt x="3870" y="5058"/>
                    <a:pt x="3823" y="4903"/>
                    <a:pt x="3727" y="4761"/>
                  </a:cubicBezTo>
                  <a:cubicBezTo>
                    <a:pt x="3600" y="4597"/>
                    <a:pt x="3413" y="4515"/>
                    <a:pt x="3222" y="4515"/>
                  </a:cubicBezTo>
                  <a:cubicBezTo>
                    <a:pt x="3093" y="4515"/>
                    <a:pt x="2962" y="4553"/>
                    <a:pt x="2846" y="4630"/>
                  </a:cubicBezTo>
                  <a:lnTo>
                    <a:pt x="1775" y="5404"/>
                  </a:lnTo>
                  <a:lnTo>
                    <a:pt x="1382" y="5201"/>
                  </a:lnTo>
                  <a:lnTo>
                    <a:pt x="2894" y="2594"/>
                  </a:lnTo>
                  <a:close/>
                  <a:moveTo>
                    <a:pt x="5009" y="7159"/>
                  </a:moveTo>
                  <a:cubicBezTo>
                    <a:pt x="5109" y="7159"/>
                    <a:pt x="5207" y="7205"/>
                    <a:pt x="5263" y="7297"/>
                  </a:cubicBezTo>
                  <a:cubicBezTo>
                    <a:pt x="5311" y="7356"/>
                    <a:pt x="5347" y="7451"/>
                    <a:pt x="5335" y="7535"/>
                  </a:cubicBezTo>
                  <a:cubicBezTo>
                    <a:pt x="5311" y="7630"/>
                    <a:pt x="5263" y="7701"/>
                    <a:pt x="5192" y="7761"/>
                  </a:cubicBezTo>
                  <a:lnTo>
                    <a:pt x="4835" y="8011"/>
                  </a:lnTo>
                  <a:cubicBezTo>
                    <a:pt x="4778" y="8053"/>
                    <a:pt x="4711" y="8073"/>
                    <a:pt x="4643" y="8073"/>
                  </a:cubicBezTo>
                  <a:cubicBezTo>
                    <a:pt x="4539" y="8073"/>
                    <a:pt x="4435" y="8026"/>
                    <a:pt x="4370" y="7940"/>
                  </a:cubicBezTo>
                  <a:cubicBezTo>
                    <a:pt x="4275" y="7785"/>
                    <a:pt x="4299" y="7582"/>
                    <a:pt x="4454" y="7475"/>
                  </a:cubicBezTo>
                  <a:lnTo>
                    <a:pt x="4775" y="7237"/>
                  </a:lnTo>
                  <a:lnTo>
                    <a:pt x="4811" y="7225"/>
                  </a:lnTo>
                  <a:cubicBezTo>
                    <a:pt x="4869" y="7181"/>
                    <a:pt x="4940" y="7159"/>
                    <a:pt x="5009" y="7159"/>
                  </a:cubicBezTo>
                  <a:close/>
                  <a:moveTo>
                    <a:pt x="182" y="0"/>
                  </a:moveTo>
                  <a:cubicBezTo>
                    <a:pt x="131" y="0"/>
                    <a:pt x="81" y="32"/>
                    <a:pt x="48" y="81"/>
                  </a:cubicBezTo>
                  <a:cubicBezTo>
                    <a:pt x="1" y="153"/>
                    <a:pt x="25" y="248"/>
                    <a:pt x="108" y="284"/>
                  </a:cubicBezTo>
                  <a:lnTo>
                    <a:pt x="2430" y="1629"/>
                  </a:lnTo>
                  <a:lnTo>
                    <a:pt x="418" y="5094"/>
                  </a:lnTo>
                  <a:lnTo>
                    <a:pt x="251" y="5011"/>
                  </a:lnTo>
                  <a:cubicBezTo>
                    <a:pt x="226" y="4994"/>
                    <a:pt x="200" y="4986"/>
                    <a:pt x="175" y="4986"/>
                  </a:cubicBezTo>
                  <a:cubicBezTo>
                    <a:pt x="126" y="4986"/>
                    <a:pt x="80" y="5015"/>
                    <a:pt x="48" y="5070"/>
                  </a:cubicBezTo>
                  <a:cubicBezTo>
                    <a:pt x="1" y="5142"/>
                    <a:pt x="25" y="5225"/>
                    <a:pt x="108" y="5273"/>
                  </a:cubicBezTo>
                  <a:lnTo>
                    <a:pt x="906" y="5737"/>
                  </a:lnTo>
                  <a:cubicBezTo>
                    <a:pt x="932" y="5752"/>
                    <a:pt x="958" y="5759"/>
                    <a:pt x="983" y="5759"/>
                  </a:cubicBezTo>
                  <a:cubicBezTo>
                    <a:pt x="1038" y="5759"/>
                    <a:pt x="1087" y="5726"/>
                    <a:pt x="1120" y="5677"/>
                  </a:cubicBezTo>
                  <a:lnTo>
                    <a:pt x="1239" y="5463"/>
                  </a:lnTo>
                  <a:lnTo>
                    <a:pt x="1561" y="5642"/>
                  </a:lnTo>
                  <a:cubicBezTo>
                    <a:pt x="1465" y="5856"/>
                    <a:pt x="1465" y="6106"/>
                    <a:pt x="1608" y="6320"/>
                  </a:cubicBezTo>
                  <a:cubicBezTo>
                    <a:pt x="1727" y="6499"/>
                    <a:pt x="1942" y="6582"/>
                    <a:pt x="2132" y="6582"/>
                  </a:cubicBezTo>
                  <a:cubicBezTo>
                    <a:pt x="2192" y="6582"/>
                    <a:pt x="2263" y="6570"/>
                    <a:pt x="2323" y="6558"/>
                  </a:cubicBezTo>
                  <a:cubicBezTo>
                    <a:pt x="2323" y="6689"/>
                    <a:pt x="2370" y="6820"/>
                    <a:pt x="2442" y="6928"/>
                  </a:cubicBezTo>
                  <a:cubicBezTo>
                    <a:pt x="2561" y="7094"/>
                    <a:pt x="2751" y="7178"/>
                    <a:pt x="2965" y="7178"/>
                  </a:cubicBezTo>
                  <a:cubicBezTo>
                    <a:pt x="3025" y="7178"/>
                    <a:pt x="3096" y="7166"/>
                    <a:pt x="3156" y="7154"/>
                  </a:cubicBezTo>
                  <a:cubicBezTo>
                    <a:pt x="3156" y="7285"/>
                    <a:pt x="3204" y="7404"/>
                    <a:pt x="3275" y="7523"/>
                  </a:cubicBezTo>
                  <a:cubicBezTo>
                    <a:pt x="3382" y="7654"/>
                    <a:pt x="3525" y="7749"/>
                    <a:pt x="3692" y="7773"/>
                  </a:cubicBezTo>
                  <a:cubicBezTo>
                    <a:pt x="3716" y="7773"/>
                    <a:pt x="3763" y="7785"/>
                    <a:pt x="3799" y="7785"/>
                  </a:cubicBezTo>
                  <a:cubicBezTo>
                    <a:pt x="3858" y="7785"/>
                    <a:pt x="3930" y="7773"/>
                    <a:pt x="3989" y="7761"/>
                  </a:cubicBezTo>
                  <a:cubicBezTo>
                    <a:pt x="3989" y="7892"/>
                    <a:pt x="4037" y="8011"/>
                    <a:pt x="4108" y="8130"/>
                  </a:cubicBezTo>
                  <a:cubicBezTo>
                    <a:pt x="4216" y="8261"/>
                    <a:pt x="4358" y="8356"/>
                    <a:pt x="4525" y="8380"/>
                  </a:cubicBezTo>
                  <a:cubicBezTo>
                    <a:pt x="4549" y="8380"/>
                    <a:pt x="4597" y="8404"/>
                    <a:pt x="4632" y="8404"/>
                  </a:cubicBezTo>
                  <a:cubicBezTo>
                    <a:pt x="4763" y="8404"/>
                    <a:pt x="4894" y="8356"/>
                    <a:pt x="5001" y="8285"/>
                  </a:cubicBezTo>
                  <a:lnTo>
                    <a:pt x="5359" y="8023"/>
                  </a:lnTo>
                  <a:cubicBezTo>
                    <a:pt x="5430" y="7963"/>
                    <a:pt x="5490" y="7904"/>
                    <a:pt x="5537" y="7820"/>
                  </a:cubicBezTo>
                  <a:lnTo>
                    <a:pt x="6156" y="8166"/>
                  </a:lnTo>
                  <a:cubicBezTo>
                    <a:pt x="6252" y="8201"/>
                    <a:pt x="6359" y="8237"/>
                    <a:pt x="6478" y="8237"/>
                  </a:cubicBezTo>
                  <a:cubicBezTo>
                    <a:pt x="6537" y="8237"/>
                    <a:pt x="6597" y="8225"/>
                    <a:pt x="6656" y="8201"/>
                  </a:cubicBezTo>
                  <a:cubicBezTo>
                    <a:pt x="6811" y="8166"/>
                    <a:pt x="6954" y="8047"/>
                    <a:pt x="7037" y="7892"/>
                  </a:cubicBezTo>
                  <a:cubicBezTo>
                    <a:pt x="7097" y="7773"/>
                    <a:pt x="7133" y="7642"/>
                    <a:pt x="7109" y="7523"/>
                  </a:cubicBezTo>
                  <a:cubicBezTo>
                    <a:pt x="7156" y="7523"/>
                    <a:pt x="7192" y="7535"/>
                    <a:pt x="7228" y="7535"/>
                  </a:cubicBezTo>
                  <a:cubicBezTo>
                    <a:pt x="7454" y="7535"/>
                    <a:pt x="7680" y="7416"/>
                    <a:pt x="7799" y="7213"/>
                  </a:cubicBezTo>
                  <a:cubicBezTo>
                    <a:pt x="7859" y="7094"/>
                    <a:pt x="7883" y="6951"/>
                    <a:pt x="7871" y="6832"/>
                  </a:cubicBezTo>
                  <a:cubicBezTo>
                    <a:pt x="7918" y="6832"/>
                    <a:pt x="7942" y="6856"/>
                    <a:pt x="7990" y="6856"/>
                  </a:cubicBezTo>
                  <a:cubicBezTo>
                    <a:pt x="8216" y="6856"/>
                    <a:pt x="8442" y="6737"/>
                    <a:pt x="8561" y="6523"/>
                  </a:cubicBezTo>
                  <a:cubicBezTo>
                    <a:pt x="8621" y="6404"/>
                    <a:pt x="8645" y="6273"/>
                    <a:pt x="8633" y="6154"/>
                  </a:cubicBezTo>
                  <a:cubicBezTo>
                    <a:pt x="8680" y="6154"/>
                    <a:pt x="8704" y="6166"/>
                    <a:pt x="8752" y="6166"/>
                  </a:cubicBezTo>
                  <a:cubicBezTo>
                    <a:pt x="8811" y="6166"/>
                    <a:pt x="8871" y="6154"/>
                    <a:pt x="8930" y="6142"/>
                  </a:cubicBezTo>
                  <a:cubicBezTo>
                    <a:pt x="9097" y="6094"/>
                    <a:pt x="9228" y="5975"/>
                    <a:pt x="9311" y="5820"/>
                  </a:cubicBezTo>
                  <a:cubicBezTo>
                    <a:pt x="9407" y="5677"/>
                    <a:pt x="9419" y="5499"/>
                    <a:pt x="9359" y="5332"/>
                  </a:cubicBezTo>
                  <a:cubicBezTo>
                    <a:pt x="9347" y="5284"/>
                    <a:pt x="9335" y="5261"/>
                    <a:pt x="9311" y="5213"/>
                  </a:cubicBezTo>
                  <a:lnTo>
                    <a:pt x="9585" y="5023"/>
                  </a:lnTo>
                  <a:lnTo>
                    <a:pt x="9728" y="5201"/>
                  </a:lnTo>
                  <a:cubicBezTo>
                    <a:pt x="9756" y="5236"/>
                    <a:pt x="9804" y="5254"/>
                    <a:pt x="9853" y="5254"/>
                  </a:cubicBezTo>
                  <a:cubicBezTo>
                    <a:pt x="9889" y="5254"/>
                    <a:pt x="9925" y="5245"/>
                    <a:pt x="9954" y="5225"/>
                  </a:cubicBezTo>
                  <a:lnTo>
                    <a:pt x="10371" y="4903"/>
                  </a:lnTo>
                  <a:cubicBezTo>
                    <a:pt x="10431" y="4808"/>
                    <a:pt x="10431" y="4725"/>
                    <a:pt x="10395" y="4653"/>
                  </a:cubicBezTo>
                  <a:cubicBezTo>
                    <a:pt x="10350" y="4616"/>
                    <a:pt x="10300" y="4592"/>
                    <a:pt x="10254" y="4592"/>
                  </a:cubicBezTo>
                  <a:cubicBezTo>
                    <a:pt x="10228" y="4592"/>
                    <a:pt x="10202" y="4600"/>
                    <a:pt x="10181" y="4618"/>
                  </a:cubicBezTo>
                  <a:lnTo>
                    <a:pt x="9883" y="4856"/>
                  </a:lnTo>
                  <a:lnTo>
                    <a:pt x="7454" y="1689"/>
                  </a:lnTo>
                  <a:lnTo>
                    <a:pt x="8835" y="796"/>
                  </a:lnTo>
                  <a:cubicBezTo>
                    <a:pt x="8919" y="748"/>
                    <a:pt x="8930" y="665"/>
                    <a:pt x="8883" y="582"/>
                  </a:cubicBezTo>
                  <a:cubicBezTo>
                    <a:pt x="8854" y="539"/>
                    <a:pt x="8813" y="517"/>
                    <a:pt x="8769" y="517"/>
                  </a:cubicBezTo>
                  <a:cubicBezTo>
                    <a:pt x="8740" y="517"/>
                    <a:pt x="8709" y="527"/>
                    <a:pt x="8680" y="546"/>
                  </a:cubicBezTo>
                  <a:lnTo>
                    <a:pt x="7156" y="1522"/>
                  </a:lnTo>
                  <a:cubicBezTo>
                    <a:pt x="7085" y="1570"/>
                    <a:pt x="7073" y="1677"/>
                    <a:pt x="7109" y="1748"/>
                  </a:cubicBezTo>
                  <a:lnTo>
                    <a:pt x="7395" y="2106"/>
                  </a:lnTo>
                  <a:lnTo>
                    <a:pt x="7204" y="2248"/>
                  </a:lnTo>
                  <a:lnTo>
                    <a:pt x="6418" y="1998"/>
                  </a:lnTo>
                  <a:cubicBezTo>
                    <a:pt x="6406" y="1998"/>
                    <a:pt x="6383" y="1986"/>
                    <a:pt x="6371" y="1986"/>
                  </a:cubicBezTo>
                  <a:lnTo>
                    <a:pt x="4585" y="1986"/>
                  </a:lnTo>
                  <a:cubicBezTo>
                    <a:pt x="4513" y="1986"/>
                    <a:pt x="4454" y="2034"/>
                    <a:pt x="4442" y="2106"/>
                  </a:cubicBezTo>
                  <a:lnTo>
                    <a:pt x="4335" y="2510"/>
                  </a:lnTo>
                  <a:lnTo>
                    <a:pt x="4073" y="2403"/>
                  </a:lnTo>
                  <a:cubicBezTo>
                    <a:pt x="4049" y="2391"/>
                    <a:pt x="4037" y="2391"/>
                    <a:pt x="4001" y="2391"/>
                  </a:cubicBezTo>
                  <a:lnTo>
                    <a:pt x="3287" y="2475"/>
                  </a:lnTo>
                  <a:lnTo>
                    <a:pt x="3049" y="2344"/>
                  </a:lnTo>
                  <a:lnTo>
                    <a:pt x="3275" y="1939"/>
                  </a:lnTo>
                  <a:cubicBezTo>
                    <a:pt x="3323" y="1867"/>
                    <a:pt x="3287" y="1772"/>
                    <a:pt x="3215" y="1736"/>
                  </a:cubicBezTo>
                  <a:lnTo>
                    <a:pt x="251" y="22"/>
                  </a:lnTo>
                  <a:cubicBezTo>
                    <a:pt x="228" y="7"/>
                    <a:pt x="205" y="0"/>
                    <a:pt x="182" y="0"/>
                  </a:cubicBezTo>
                  <a:close/>
                </a:path>
              </a:pathLst>
            </a:custGeom>
            <a:solidFill>
              <a:srgbClr val="999999"/>
            </a:solidFill>
            <a:ln>
              <a:noFill/>
            </a:ln>
          </p:spPr>
          <p:txBody>
            <a:bodyPr anchorCtr="0" anchor="ctr" bIns="202650" lIns="202650" spcFirstLastPara="1" rIns="202650" wrap="square" tIns="202650">
              <a:noAutofit/>
            </a:bodyPr>
            <a:lstStyle/>
            <a:p>
              <a:pPr indent="0" lvl="0" marL="0" rtl="0" algn="l">
                <a:spcBef>
                  <a:spcPts val="0"/>
                </a:spcBef>
                <a:spcAft>
                  <a:spcPts val="0"/>
                </a:spcAft>
                <a:buNone/>
              </a:pPr>
              <a:r>
                <a:t/>
              </a:r>
              <a:endParaRPr/>
            </a:p>
          </p:txBody>
        </p:sp>
        <p:sp>
          <p:nvSpPr>
            <p:cNvPr id="340" name="Google Shape;340;p24"/>
            <p:cNvSpPr/>
            <p:nvPr/>
          </p:nvSpPr>
          <p:spPr>
            <a:xfrm>
              <a:off x="6965173" y="2009304"/>
              <a:ext cx="38670" cy="27181"/>
            </a:xfrm>
            <a:custGeom>
              <a:rect b="b" l="l" r="r" t="t"/>
              <a:pathLst>
                <a:path extrusionOk="0" h="854" w="1215">
                  <a:moveTo>
                    <a:pt x="1023" y="1"/>
                  </a:moveTo>
                  <a:cubicBezTo>
                    <a:pt x="995" y="1"/>
                    <a:pt x="966" y="8"/>
                    <a:pt x="941" y="20"/>
                  </a:cubicBezTo>
                  <a:lnTo>
                    <a:pt x="95" y="580"/>
                  </a:lnTo>
                  <a:cubicBezTo>
                    <a:pt x="12" y="616"/>
                    <a:pt x="0" y="711"/>
                    <a:pt x="48" y="782"/>
                  </a:cubicBezTo>
                  <a:cubicBezTo>
                    <a:pt x="83" y="830"/>
                    <a:pt x="119" y="854"/>
                    <a:pt x="179" y="854"/>
                  </a:cubicBezTo>
                  <a:cubicBezTo>
                    <a:pt x="214" y="854"/>
                    <a:pt x="238" y="842"/>
                    <a:pt x="274" y="830"/>
                  </a:cubicBezTo>
                  <a:lnTo>
                    <a:pt x="1119" y="282"/>
                  </a:lnTo>
                  <a:cubicBezTo>
                    <a:pt x="1179" y="235"/>
                    <a:pt x="1214" y="140"/>
                    <a:pt x="1155" y="68"/>
                  </a:cubicBezTo>
                  <a:cubicBezTo>
                    <a:pt x="1124" y="22"/>
                    <a:pt x="1074" y="1"/>
                    <a:pt x="1023" y="1"/>
                  </a:cubicBezTo>
                  <a:close/>
                </a:path>
              </a:pathLst>
            </a:custGeom>
            <a:solidFill>
              <a:srgbClr val="999999"/>
            </a:solidFill>
            <a:ln>
              <a:noFill/>
            </a:ln>
          </p:spPr>
          <p:txBody>
            <a:bodyPr anchorCtr="0" anchor="ctr" bIns="202650" lIns="202650" spcFirstLastPara="1" rIns="202650" wrap="square" tIns="202650">
              <a:noAutofit/>
            </a:bodyPr>
            <a:lstStyle/>
            <a:p>
              <a:pPr indent="0" lvl="0" marL="0" rtl="0" algn="l">
                <a:spcBef>
                  <a:spcPts val="0"/>
                </a:spcBef>
                <a:spcAft>
                  <a:spcPts val="0"/>
                </a:spcAft>
                <a:buNone/>
              </a:pPr>
              <a:r>
                <a:t/>
              </a:r>
              <a:endParaRPr/>
            </a:p>
          </p:txBody>
        </p:sp>
      </p:grpSp>
      <p:grpSp>
        <p:nvGrpSpPr>
          <p:cNvPr id="341" name="Google Shape;341;p24"/>
          <p:cNvGrpSpPr/>
          <p:nvPr/>
        </p:nvGrpSpPr>
        <p:grpSpPr>
          <a:xfrm>
            <a:off x="4015688" y="3330867"/>
            <a:ext cx="918777" cy="559983"/>
            <a:chOff x="5318259" y="2982111"/>
            <a:chExt cx="371013" cy="220787"/>
          </a:xfrm>
        </p:grpSpPr>
        <p:sp>
          <p:nvSpPr>
            <p:cNvPr id="342" name="Google Shape;342;p24"/>
            <p:cNvSpPr/>
            <p:nvPr/>
          </p:nvSpPr>
          <p:spPr>
            <a:xfrm>
              <a:off x="5364123" y="3021546"/>
              <a:ext cx="58372" cy="18396"/>
            </a:xfrm>
            <a:custGeom>
              <a:rect b="b" l="l" r="r" t="t"/>
              <a:pathLst>
                <a:path extrusionOk="0" h="578" w="1834">
                  <a:moveTo>
                    <a:pt x="674" y="0"/>
                  </a:moveTo>
                  <a:cubicBezTo>
                    <a:pt x="513" y="0"/>
                    <a:pt x="335" y="16"/>
                    <a:pt x="143" y="54"/>
                  </a:cubicBezTo>
                  <a:cubicBezTo>
                    <a:pt x="60" y="66"/>
                    <a:pt x="0" y="149"/>
                    <a:pt x="0" y="220"/>
                  </a:cubicBezTo>
                  <a:lnTo>
                    <a:pt x="0" y="399"/>
                  </a:lnTo>
                  <a:cubicBezTo>
                    <a:pt x="0" y="482"/>
                    <a:pt x="72" y="566"/>
                    <a:pt x="167" y="566"/>
                  </a:cubicBezTo>
                  <a:cubicBezTo>
                    <a:pt x="250" y="566"/>
                    <a:pt x="334" y="482"/>
                    <a:pt x="334" y="399"/>
                  </a:cubicBezTo>
                  <a:lnTo>
                    <a:pt x="334" y="351"/>
                  </a:lnTo>
                  <a:cubicBezTo>
                    <a:pt x="453" y="332"/>
                    <a:pt x="564" y="324"/>
                    <a:pt x="666" y="324"/>
                  </a:cubicBezTo>
                  <a:cubicBezTo>
                    <a:pt x="878" y="324"/>
                    <a:pt x="1050" y="359"/>
                    <a:pt x="1179" y="399"/>
                  </a:cubicBezTo>
                  <a:cubicBezTo>
                    <a:pt x="1405" y="459"/>
                    <a:pt x="1536" y="530"/>
                    <a:pt x="1536" y="542"/>
                  </a:cubicBezTo>
                  <a:cubicBezTo>
                    <a:pt x="1560" y="566"/>
                    <a:pt x="1596" y="578"/>
                    <a:pt x="1619" y="578"/>
                  </a:cubicBezTo>
                  <a:cubicBezTo>
                    <a:pt x="1679" y="578"/>
                    <a:pt x="1727" y="542"/>
                    <a:pt x="1774" y="506"/>
                  </a:cubicBezTo>
                  <a:cubicBezTo>
                    <a:pt x="1834" y="423"/>
                    <a:pt x="1810" y="328"/>
                    <a:pt x="1727" y="256"/>
                  </a:cubicBezTo>
                  <a:cubicBezTo>
                    <a:pt x="1707" y="247"/>
                    <a:pt x="1322" y="0"/>
                    <a:pt x="674" y="0"/>
                  </a:cubicBezTo>
                  <a:close/>
                </a:path>
              </a:pathLst>
            </a:custGeom>
            <a:solidFill>
              <a:srgbClr val="999999"/>
            </a:solidFill>
            <a:ln>
              <a:noFill/>
            </a:ln>
          </p:spPr>
          <p:txBody>
            <a:bodyPr anchorCtr="0" anchor="ctr" bIns="226425" lIns="226425" spcFirstLastPara="1" rIns="226425" wrap="square" tIns="226425">
              <a:noAutofit/>
            </a:bodyPr>
            <a:lstStyle/>
            <a:p>
              <a:pPr indent="0" lvl="0" marL="0" rtl="0" algn="l">
                <a:spcBef>
                  <a:spcPts val="0"/>
                </a:spcBef>
                <a:spcAft>
                  <a:spcPts val="0"/>
                </a:spcAft>
                <a:buNone/>
              </a:pPr>
              <a:r>
                <a:t/>
              </a:r>
              <a:endParaRPr/>
            </a:p>
          </p:txBody>
        </p:sp>
        <p:sp>
          <p:nvSpPr>
            <p:cNvPr id="343" name="Google Shape;343;p24"/>
            <p:cNvSpPr/>
            <p:nvPr/>
          </p:nvSpPr>
          <p:spPr>
            <a:xfrm>
              <a:off x="5346681" y="3151338"/>
              <a:ext cx="11012" cy="39052"/>
            </a:xfrm>
            <a:custGeom>
              <a:rect b="b" l="l" r="r" t="t"/>
              <a:pathLst>
                <a:path extrusionOk="0" h="1227" w="346">
                  <a:moveTo>
                    <a:pt x="167" y="0"/>
                  </a:moveTo>
                  <a:cubicBezTo>
                    <a:pt x="72" y="0"/>
                    <a:pt x="0" y="71"/>
                    <a:pt x="0" y="155"/>
                  </a:cubicBezTo>
                  <a:lnTo>
                    <a:pt x="0" y="1072"/>
                  </a:lnTo>
                  <a:cubicBezTo>
                    <a:pt x="0" y="1155"/>
                    <a:pt x="72" y="1226"/>
                    <a:pt x="167" y="1226"/>
                  </a:cubicBezTo>
                  <a:cubicBezTo>
                    <a:pt x="250" y="1226"/>
                    <a:pt x="322" y="1155"/>
                    <a:pt x="322" y="1072"/>
                  </a:cubicBezTo>
                  <a:lnTo>
                    <a:pt x="322" y="155"/>
                  </a:lnTo>
                  <a:cubicBezTo>
                    <a:pt x="346" y="71"/>
                    <a:pt x="274" y="0"/>
                    <a:pt x="167" y="0"/>
                  </a:cubicBezTo>
                  <a:close/>
                </a:path>
              </a:pathLst>
            </a:custGeom>
            <a:solidFill>
              <a:srgbClr val="999999"/>
            </a:solidFill>
            <a:ln>
              <a:noFill/>
            </a:ln>
          </p:spPr>
          <p:txBody>
            <a:bodyPr anchorCtr="0" anchor="ctr" bIns="226425" lIns="226425" spcFirstLastPara="1" rIns="226425" wrap="square" tIns="226425">
              <a:noAutofit/>
            </a:bodyPr>
            <a:lstStyle/>
            <a:p>
              <a:pPr indent="0" lvl="0" marL="0" rtl="0" algn="l">
                <a:spcBef>
                  <a:spcPts val="0"/>
                </a:spcBef>
                <a:spcAft>
                  <a:spcPts val="0"/>
                </a:spcAft>
                <a:buNone/>
              </a:pPr>
              <a:r>
                <a:t/>
              </a:r>
              <a:endParaRPr/>
            </a:p>
          </p:txBody>
        </p:sp>
        <p:sp>
          <p:nvSpPr>
            <p:cNvPr id="344" name="Google Shape;344;p24"/>
            <p:cNvSpPr/>
            <p:nvPr/>
          </p:nvSpPr>
          <p:spPr>
            <a:xfrm>
              <a:off x="5318259" y="2988763"/>
              <a:ext cx="149717" cy="202773"/>
            </a:xfrm>
            <a:custGeom>
              <a:rect b="b" l="l" r="r" t="t"/>
              <a:pathLst>
                <a:path extrusionOk="0" h="6371" w="4704">
                  <a:moveTo>
                    <a:pt x="3620" y="322"/>
                  </a:moveTo>
                  <a:lnTo>
                    <a:pt x="3620" y="1179"/>
                  </a:lnTo>
                  <a:cubicBezTo>
                    <a:pt x="3620" y="1322"/>
                    <a:pt x="3584" y="1453"/>
                    <a:pt x="3513" y="1596"/>
                  </a:cubicBezTo>
                  <a:lnTo>
                    <a:pt x="3441" y="1727"/>
                  </a:lnTo>
                  <a:cubicBezTo>
                    <a:pt x="3418" y="1750"/>
                    <a:pt x="3418" y="1774"/>
                    <a:pt x="3418" y="1798"/>
                  </a:cubicBezTo>
                  <a:lnTo>
                    <a:pt x="3418" y="2167"/>
                  </a:lnTo>
                  <a:cubicBezTo>
                    <a:pt x="3453" y="2465"/>
                    <a:pt x="3334" y="2751"/>
                    <a:pt x="3108" y="2965"/>
                  </a:cubicBezTo>
                  <a:cubicBezTo>
                    <a:pt x="2892" y="3158"/>
                    <a:pt x="2633" y="3275"/>
                    <a:pt x="2351" y="3275"/>
                  </a:cubicBezTo>
                  <a:cubicBezTo>
                    <a:pt x="2338" y="3275"/>
                    <a:pt x="2324" y="3275"/>
                    <a:pt x="2310" y="3274"/>
                  </a:cubicBezTo>
                  <a:cubicBezTo>
                    <a:pt x="1715" y="3263"/>
                    <a:pt x="1239" y="2739"/>
                    <a:pt x="1239" y="2108"/>
                  </a:cubicBezTo>
                  <a:lnTo>
                    <a:pt x="1239" y="1798"/>
                  </a:lnTo>
                  <a:cubicBezTo>
                    <a:pt x="1239" y="1774"/>
                    <a:pt x="1239" y="1739"/>
                    <a:pt x="1215" y="1727"/>
                  </a:cubicBezTo>
                  <a:lnTo>
                    <a:pt x="1143" y="1596"/>
                  </a:lnTo>
                  <a:cubicBezTo>
                    <a:pt x="1084" y="1453"/>
                    <a:pt x="1036" y="1322"/>
                    <a:pt x="1036" y="1179"/>
                  </a:cubicBezTo>
                  <a:cubicBezTo>
                    <a:pt x="1036" y="715"/>
                    <a:pt x="1429" y="322"/>
                    <a:pt x="1894" y="322"/>
                  </a:cubicBezTo>
                  <a:close/>
                  <a:moveTo>
                    <a:pt x="2906" y="3513"/>
                  </a:moveTo>
                  <a:lnTo>
                    <a:pt x="2906" y="3751"/>
                  </a:lnTo>
                  <a:cubicBezTo>
                    <a:pt x="2906" y="3798"/>
                    <a:pt x="2918" y="3858"/>
                    <a:pt x="2918" y="3894"/>
                  </a:cubicBezTo>
                  <a:lnTo>
                    <a:pt x="2334" y="4334"/>
                  </a:lnTo>
                  <a:lnTo>
                    <a:pt x="1763" y="3894"/>
                  </a:lnTo>
                  <a:cubicBezTo>
                    <a:pt x="1775" y="3858"/>
                    <a:pt x="1775" y="3798"/>
                    <a:pt x="1775" y="3751"/>
                  </a:cubicBezTo>
                  <a:lnTo>
                    <a:pt x="1775" y="3513"/>
                  </a:lnTo>
                  <a:cubicBezTo>
                    <a:pt x="1929" y="3584"/>
                    <a:pt x="2096" y="3632"/>
                    <a:pt x="2286" y="3632"/>
                  </a:cubicBezTo>
                  <a:lnTo>
                    <a:pt x="2334" y="3632"/>
                  </a:lnTo>
                  <a:cubicBezTo>
                    <a:pt x="2525" y="3632"/>
                    <a:pt x="2727" y="3584"/>
                    <a:pt x="2906" y="3513"/>
                  </a:cubicBezTo>
                  <a:close/>
                  <a:moveTo>
                    <a:pt x="1905" y="0"/>
                  </a:moveTo>
                  <a:cubicBezTo>
                    <a:pt x="1251" y="0"/>
                    <a:pt x="715" y="536"/>
                    <a:pt x="715" y="1191"/>
                  </a:cubicBezTo>
                  <a:cubicBezTo>
                    <a:pt x="715" y="1381"/>
                    <a:pt x="762" y="1572"/>
                    <a:pt x="846" y="1750"/>
                  </a:cubicBezTo>
                  <a:lnTo>
                    <a:pt x="893" y="1858"/>
                  </a:lnTo>
                  <a:lnTo>
                    <a:pt x="893" y="2120"/>
                  </a:lnTo>
                  <a:cubicBezTo>
                    <a:pt x="893" y="2596"/>
                    <a:pt x="1108" y="3013"/>
                    <a:pt x="1441" y="3298"/>
                  </a:cubicBezTo>
                  <a:lnTo>
                    <a:pt x="1441" y="3763"/>
                  </a:lnTo>
                  <a:cubicBezTo>
                    <a:pt x="1441" y="3834"/>
                    <a:pt x="1405" y="3906"/>
                    <a:pt x="1322" y="3941"/>
                  </a:cubicBezTo>
                  <a:lnTo>
                    <a:pt x="465" y="4263"/>
                  </a:lnTo>
                  <a:cubicBezTo>
                    <a:pt x="179" y="4370"/>
                    <a:pt x="0" y="4644"/>
                    <a:pt x="0" y="4941"/>
                  </a:cubicBezTo>
                  <a:lnTo>
                    <a:pt x="0" y="6203"/>
                  </a:lnTo>
                  <a:cubicBezTo>
                    <a:pt x="0" y="6299"/>
                    <a:pt x="72" y="6370"/>
                    <a:pt x="167" y="6370"/>
                  </a:cubicBezTo>
                  <a:cubicBezTo>
                    <a:pt x="251" y="6370"/>
                    <a:pt x="334" y="6299"/>
                    <a:pt x="334" y="6203"/>
                  </a:cubicBezTo>
                  <a:lnTo>
                    <a:pt x="334" y="4941"/>
                  </a:lnTo>
                  <a:cubicBezTo>
                    <a:pt x="334" y="4775"/>
                    <a:pt x="429" y="4644"/>
                    <a:pt x="572" y="4584"/>
                  </a:cubicBezTo>
                  <a:lnTo>
                    <a:pt x="1429" y="4251"/>
                  </a:lnTo>
                  <a:cubicBezTo>
                    <a:pt x="1477" y="4239"/>
                    <a:pt x="1513" y="4215"/>
                    <a:pt x="1560" y="4179"/>
                  </a:cubicBezTo>
                  <a:lnTo>
                    <a:pt x="2179" y="4644"/>
                  </a:lnTo>
                  <a:lnTo>
                    <a:pt x="2179" y="6203"/>
                  </a:lnTo>
                  <a:cubicBezTo>
                    <a:pt x="2179" y="6299"/>
                    <a:pt x="2251" y="6370"/>
                    <a:pt x="2334" y="6370"/>
                  </a:cubicBezTo>
                  <a:cubicBezTo>
                    <a:pt x="2429" y="6370"/>
                    <a:pt x="2501" y="6299"/>
                    <a:pt x="2501" y="6203"/>
                  </a:cubicBezTo>
                  <a:lnTo>
                    <a:pt x="2501" y="4644"/>
                  </a:lnTo>
                  <a:lnTo>
                    <a:pt x="3108" y="4179"/>
                  </a:lnTo>
                  <a:cubicBezTo>
                    <a:pt x="3156" y="4215"/>
                    <a:pt x="3203" y="4239"/>
                    <a:pt x="3239" y="4251"/>
                  </a:cubicBezTo>
                  <a:lnTo>
                    <a:pt x="4108" y="4584"/>
                  </a:lnTo>
                  <a:cubicBezTo>
                    <a:pt x="4251" y="4644"/>
                    <a:pt x="4346" y="4775"/>
                    <a:pt x="4346" y="4941"/>
                  </a:cubicBezTo>
                  <a:cubicBezTo>
                    <a:pt x="4346" y="5025"/>
                    <a:pt x="4418" y="5108"/>
                    <a:pt x="4513" y="5108"/>
                  </a:cubicBezTo>
                  <a:cubicBezTo>
                    <a:pt x="4596" y="5108"/>
                    <a:pt x="4668" y="5025"/>
                    <a:pt x="4668" y="4941"/>
                  </a:cubicBezTo>
                  <a:cubicBezTo>
                    <a:pt x="4703" y="4632"/>
                    <a:pt x="4525" y="4358"/>
                    <a:pt x="4239" y="4251"/>
                  </a:cubicBezTo>
                  <a:lnTo>
                    <a:pt x="3382" y="3929"/>
                  </a:lnTo>
                  <a:cubicBezTo>
                    <a:pt x="3310" y="3894"/>
                    <a:pt x="3263" y="3822"/>
                    <a:pt x="3263" y="3751"/>
                  </a:cubicBezTo>
                  <a:lnTo>
                    <a:pt x="3263" y="3322"/>
                  </a:lnTo>
                  <a:cubicBezTo>
                    <a:pt x="3310" y="3286"/>
                    <a:pt x="3334" y="3263"/>
                    <a:pt x="3370" y="3227"/>
                  </a:cubicBezTo>
                  <a:cubicBezTo>
                    <a:pt x="3644" y="2941"/>
                    <a:pt x="3810" y="2584"/>
                    <a:pt x="3810" y="2179"/>
                  </a:cubicBezTo>
                  <a:lnTo>
                    <a:pt x="3810" y="1858"/>
                  </a:lnTo>
                  <a:lnTo>
                    <a:pt x="3858" y="1750"/>
                  </a:lnTo>
                  <a:cubicBezTo>
                    <a:pt x="3941" y="1572"/>
                    <a:pt x="3989" y="1381"/>
                    <a:pt x="3989" y="1191"/>
                  </a:cubicBezTo>
                  <a:lnTo>
                    <a:pt x="3989" y="155"/>
                  </a:lnTo>
                  <a:cubicBezTo>
                    <a:pt x="3989" y="72"/>
                    <a:pt x="3918" y="0"/>
                    <a:pt x="3822" y="0"/>
                  </a:cubicBezTo>
                  <a:close/>
                </a:path>
              </a:pathLst>
            </a:custGeom>
            <a:solidFill>
              <a:srgbClr val="999999"/>
            </a:solidFill>
            <a:ln>
              <a:noFill/>
            </a:ln>
          </p:spPr>
          <p:txBody>
            <a:bodyPr anchorCtr="0" anchor="ctr" bIns="226425" lIns="226425" spcFirstLastPara="1" rIns="226425" wrap="square" tIns="226425">
              <a:noAutofit/>
            </a:bodyPr>
            <a:lstStyle/>
            <a:p>
              <a:pPr indent="0" lvl="0" marL="0" rtl="0" algn="l">
                <a:spcBef>
                  <a:spcPts val="0"/>
                </a:spcBef>
                <a:spcAft>
                  <a:spcPts val="0"/>
                </a:spcAft>
                <a:buNone/>
              </a:pPr>
              <a:r>
                <a:t/>
              </a:r>
              <a:endParaRPr/>
            </a:p>
          </p:txBody>
        </p:sp>
        <p:sp>
          <p:nvSpPr>
            <p:cNvPr id="345" name="Google Shape;345;p24"/>
            <p:cNvSpPr/>
            <p:nvPr/>
          </p:nvSpPr>
          <p:spPr>
            <a:xfrm>
              <a:off x="5548658" y="2982111"/>
              <a:ext cx="140614" cy="208279"/>
            </a:xfrm>
            <a:custGeom>
              <a:rect b="b" l="l" r="r" t="t"/>
              <a:pathLst>
                <a:path extrusionOk="0" h="6544" w="4418">
                  <a:moveTo>
                    <a:pt x="2246" y="370"/>
                  </a:moveTo>
                  <a:cubicBezTo>
                    <a:pt x="2295" y="370"/>
                    <a:pt x="2346" y="376"/>
                    <a:pt x="2394" y="388"/>
                  </a:cubicBezTo>
                  <a:cubicBezTo>
                    <a:pt x="3132" y="459"/>
                    <a:pt x="3715" y="1102"/>
                    <a:pt x="3727" y="1876"/>
                  </a:cubicBezTo>
                  <a:cubicBezTo>
                    <a:pt x="3727" y="2602"/>
                    <a:pt x="3906" y="3269"/>
                    <a:pt x="4061" y="3626"/>
                  </a:cubicBezTo>
                  <a:lnTo>
                    <a:pt x="4061" y="3638"/>
                  </a:lnTo>
                  <a:cubicBezTo>
                    <a:pt x="3882" y="3722"/>
                    <a:pt x="3537" y="3912"/>
                    <a:pt x="2953" y="4031"/>
                  </a:cubicBezTo>
                  <a:lnTo>
                    <a:pt x="2953" y="3972"/>
                  </a:lnTo>
                  <a:lnTo>
                    <a:pt x="2953" y="3626"/>
                  </a:lnTo>
                  <a:cubicBezTo>
                    <a:pt x="3179" y="3495"/>
                    <a:pt x="3370" y="3317"/>
                    <a:pt x="3489" y="3091"/>
                  </a:cubicBezTo>
                  <a:cubicBezTo>
                    <a:pt x="3727" y="2674"/>
                    <a:pt x="3644" y="2126"/>
                    <a:pt x="3287" y="1793"/>
                  </a:cubicBezTo>
                  <a:cubicBezTo>
                    <a:pt x="3025" y="1578"/>
                    <a:pt x="2584" y="1293"/>
                    <a:pt x="1870" y="1293"/>
                  </a:cubicBezTo>
                  <a:cubicBezTo>
                    <a:pt x="1822" y="1293"/>
                    <a:pt x="1786" y="1305"/>
                    <a:pt x="1751" y="1340"/>
                  </a:cubicBezTo>
                  <a:lnTo>
                    <a:pt x="1382" y="1709"/>
                  </a:lnTo>
                  <a:cubicBezTo>
                    <a:pt x="1322" y="1769"/>
                    <a:pt x="1322" y="1888"/>
                    <a:pt x="1382" y="1948"/>
                  </a:cubicBezTo>
                  <a:cubicBezTo>
                    <a:pt x="1411" y="1977"/>
                    <a:pt x="1456" y="1992"/>
                    <a:pt x="1501" y="1992"/>
                  </a:cubicBezTo>
                  <a:cubicBezTo>
                    <a:pt x="1545" y="1992"/>
                    <a:pt x="1590" y="1977"/>
                    <a:pt x="1620" y="1948"/>
                  </a:cubicBezTo>
                  <a:lnTo>
                    <a:pt x="1929" y="1638"/>
                  </a:lnTo>
                  <a:cubicBezTo>
                    <a:pt x="2394" y="1650"/>
                    <a:pt x="2763" y="1781"/>
                    <a:pt x="3048" y="2055"/>
                  </a:cubicBezTo>
                  <a:cubicBezTo>
                    <a:pt x="3287" y="2269"/>
                    <a:pt x="3346" y="2650"/>
                    <a:pt x="3179" y="2924"/>
                  </a:cubicBezTo>
                  <a:cubicBezTo>
                    <a:pt x="2989" y="3269"/>
                    <a:pt x="2608" y="3495"/>
                    <a:pt x="2215" y="3495"/>
                  </a:cubicBezTo>
                  <a:cubicBezTo>
                    <a:pt x="1596" y="3495"/>
                    <a:pt x="1108" y="3007"/>
                    <a:pt x="1108" y="2388"/>
                  </a:cubicBezTo>
                  <a:cubicBezTo>
                    <a:pt x="1108" y="2305"/>
                    <a:pt x="1036" y="2233"/>
                    <a:pt x="941" y="2233"/>
                  </a:cubicBezTo>
                  <a:cubicBezTo>
                    <a:pt x="858" y="2233"/>
                    <a:pt x="786" y="2305"/>
                    <a:pt x="786" y="2388"/>
                  </a:cubicBezTo>
                  <a:cubicBezTo>
                    <a:pt x="786" y="2924"/>
                    <a:pt x="1084" y="3400"/>
                    <a:pt x="1513" y="3662"/>
                  </a:cubicBezTo>
                  <a:lnTo>
                    <a:pt x="1513" y="3995"/>
                  </a:lnTo>
                  <a:lnTo>
                    <a:pt x="1513" y="4055"/>
                  </a:lnTo>
                  <a:cubicBezTo>
                    <a:pt x="929" y="3936"/>
                    <a:pt x="608" y="3745"/>
                    <a:pt x="441" y="3638"/>
                  </a:cubicBezTo>
                  <a:cubicBezTo>
                    <a:pt x="441" y="3638"/>
                    <a:pt x="429" y="3638"/>
                    <a:pt x="441" y="3626"/>
                  </a:cubicBezTo>
                  <a:cubicBezTo>
                    <a:pt x="596" y="3269"/>
                    <a:pt x="774" y="2602"/>
                    <a:pt x="774" y="1876"/>
                  </a:cubicBezTo>
                  <a:cubicBezTo>
                    <a:pt x="774" y="1114"/>
                    <a:pt x="1370" y="459"/>
                    <a:pt x="2108" y="388"/>
                  </a:cubicBezTo>
                  <a:cubicBezTo>
                    <a:pt x="2150" y="376"/>
                    <a:pt x="2197" y="370"/>
                    <a:pt x="2246" y="370"/>
                  </a:cubicBezTo>
                  <a:close/>
                  <a:moveTo>
                    <a:pt x="2584" y="3769"/>
                  </a:moveTo>
                  <a:lnTo>
                    <a:pt x="2584" y="3972"/>
                  </a:lnTo>
                  <a:cubicBezTo>
                    <a:pt x="2584" y="4174"/>
                    <a:pt x="2703" y="4365"/>
                    <a:pt x="2882" y="4448"/>
                  </a:cubicBezTo>
                  <a:lnTo>
                    <a:pt x="2989" y="4507"/>
                  </a:lnTo>
                  <a:cubicBezTo>
                    <a:pt x="2858" y="4769"/>
                    <a:pt x="2560" y="4936"/>
                    <a:pt x="2227" y="4936"/>
                  </a:cubicBezTo>
                  <a:cubicBezTo>
                    <a:pt x="1917" y="4936"/>
                    <a:pt x="1620" y="4769"/>
                    <a:pt x="1441" y="4507"/>
                  </a:cubicBezTo>
                  <a:lnTo>
                    <a:pt x="1548" y="4448"/>
                  </a:lnTo>
                  <a:cubicBezTo>
                    <a:pt x="1727" y="4365"/>
                    <a:pt x="1846" y="4162"/>
                    <a:pt x="1846" y="3972"/>
                  </a:cubicBezTo>
                  <a:lnTo>
                    <a:pt x="1846" y="3769"/>
                  </a:lnTo>
                  <a:cubicBezTo>
                    <a:pt x="1965" y="3793"/>
                    <a:pt x="2096" y="3805"/>
                    <a:pt x="2215" y="3805"/>
                  </a:cubicBezTo>
                  <a:cubicBezTo>
                    <a:pt x="2346" y="3805"/>
                    <a:pt x="2465" y="3793"/>
                    <a:pt x="2584" y="3769"/>
                  </a:cubicBezTo>
                  <a:close/>
                  <a:moveTo>
                    <a:pt x="2209" y="1"/>
                  </a:moveTo>
                  <a:cubicBezTo>
                    <a:pt x="2153" y="1"/>
                    <a:pt x="2096" y="7"/>
                    <a:pt x="2036" y="19"/>
                  </a:cubicBezTo>
                  <a:cubicBezTo>
                    <a:pt x="1108" y="102"/>
                    <a:pt x="393" y="912"/>
                    <a:pt x="381" y="1840"/>
                  </a:cubicBezTo>
                  <a:cubicBezTo>
                    <a:pt x="381" y="2519"/>
                    <a:pt x="215" y="3138"/>
                    <a:pt x="84" y="3472"/>
                  </a:cubicBezTo>
                  <a:cubicBezTo>
                    <a:pt x="24" y="3614"/>
                    <a:pt x="72" y="3793"/>
                    <a:pt x="203" y="3876"/>
                  </a:cubicBezTo>
                  <a:cubicBezTo>
                    <a:pt x="358" y="3984"/>
                    <a:pt x="632" y="4150"/>
                    <a:pt x="1084" y="4281"/>
                  </a:cubicBezTo>
                  <a:lnTo>
                    <a:pt x="393" y="4626"/>
                  </a:lnTo>
                  <a:cubicBezTo>
                    <a:pt x="215" y="4722"/>
                    <a:pt x="84" y="4877"/>
                    <a:pt x="24" y="5055"/>
                  </a:cubicBezTo>
                  <a:cubicBezTo>
                    <a:pt x="0" y="5150"/>
                    <a:pt x="60" y="5234"/>
                    <a:pt x="143" y="5269"/>
                  </a:cubicBezTo>
                  <a:lnTo>
                    <a:pt x="191" y="5269"/>
                  </a:lnTo>
                  <a:cubicBezTo>
                    <a:pt x="262" y="5269"/>
                    <a:pt x="334" y="5222"/>
                    <a:pt x="358" y="5150"/>
                  </a:cubicBezTo>
                  <a:cubicBezTo>
                    <a:pt x="381" y="5043"/>
                    <a:pt x="453" y="4972"/>
                    <a:pt x="548" y="4924"/>
                  </a:cubicBezTo>
                  <a:lnTo>
                    <a:pt x="1084" y="4662"/>
                  </a:lnTo>
                  <a:cubicBezTo>
                    <a:pt x="1310" y="5043"/>
                    <a:pt x="1727" y="5281"/>
                    <a:pt x="2167" y="5281"/>
                  </a:cubicBezTo>
                  <a:cubicBezTo>
                    <a:pt x="2620" y="5281"/>
                    <a:pt x="3037" y="5043"/>
                    <a:pt x="3251" y="4662"/>
                  </a:cubicBezTo>
                  <a:lnTo>
                    <a:pt x="3787" y="4924"/>
                  </a:lnTo>
                  <a:cubicBezTo>
                    <a:pt x="3930" y="4984"/>
                    <a:pt x="4001" y="5115"/>
                    <a:pt x="4001" y="5269"/>
                  </a:cubicBezTo>
                  <a:lnTo>
                    <a:pt x="4001" y="6377"/>
                  </a:lnTo>
                  <a:cubicBezTo>
                    <a:pt x="4001" y="6472"/>
                    <a:pt x="4072" y="6543"/>
                    <a:pt x="4168" y="6543"/>
                  </a:cubicBezTo>
                  <a:cubicBezTo>
                    <a:pt x="4251" y="6543"/>
                    <a:pt x="4322" y="6472"/>
                    <a:pt x="4322" y="6377"/>
                  </a:cubicBezTo>
                  <a:lnTo>
                    <a:pt x="4322" y="5269"/>
                  </a:lnTo>
                  <a:cubicBezTo>
                    <a:pt x="4418" y="4996"/>
                    <a:pt x="4263" y="4746"/>
                    <a:pt x="4013" y="4626"/>
                  </a:cubicBezTo>
                  <a:lnTo>
                    <a:pt x="3334" y="4281"/>
                  </a:lnTo>
                  <a:cubicBezTo>
                    <a:pt x="3787" y="4150"/>
                    <a:pt x="4072" y="3984"/>
                    <a:pt x="4203" y="3876"/>
                  </a:cubicBezTo>
                  <a:cubicBezTo>
                    <a:pt x="4346" y="3793"/>
                    <a:pt x="4406" y="3614"/>
                    <a:pt x="4322" y="3472"/>
                  </a:cubicBezTo>
                  <a:cubicBezTo>
                    <a:pt x="4191" y="3138"/>
                    <a:pt x="4025" y="2519"/>
                    <a:pt x="4025" y="1840"/>
                  </a:cubicBezTo>
                  <a:cubicBezTo>
                    <a:pt x="4025" y="912"/>
                    <a:pt x="3299" y="102"/>
                    <a:pt x="2382" y="19"/>
                  </a:cubicBezTo>
                  <a:cubicBezTo>
                    <a:pt x="2322" y="7"/>
                    <a:pt x="2266" y="1"/>
                    <a:pt x="2209" y="1"/>
                  </a:cubicBezTo>
                  <a:close/>
                </a:path>
              </a:pathLst>
            </a:custGeom>
            <a:solidFill>
              <a:srgbClr val="999999"/>
            </a:solidFill>
            <a:ln>
              <a:noFill/>
            </a:ln>
          </p:spPr>
          <p:txBody>
            <a:bodyPr anchorCtr="0" anchor="ctr" bIns="226425" lIns="226425" spcFirstLastPara="1" rIns="226425" wrap="square" tIns="226425">
              <a:noAutofit/>
            </a:bodyPr>
            <a:lstStyle/>
            <a:p>
              <a:pPr indent="0" lvl="0" marL="0" rtl="0" algn="l">
                <a:spcBef>
                  <a:spcPts val="0"/>
                </a:spcBef>
                <a:spcAft>
                  <a:spcPts val="0"/>
                </a:spcAft>
                <a:buNone/>
              </a:pPr>
              <a:r>
                <a:t/>
              </a:r>
              <a:endParaRPr/>
            </a:p>
          </p:txBody>
        </p:sp>
        <p:sp>
          <p:nvSpPr>
            <p:cNvPr id="346" name="Google Shape;346;p24"/>
            <p:cNvSpPr/>
            <p:nvPr/>
          </p:nvSpPr>
          <p:spPr>
            <a:xfrm>
              <a:off x="5655153" y="3157004"/>
              <a:ext cx="10630" cy="33387"/>
            </a:xfrm>
            <a:custGeom>
              <a:rect b="b" l="l" r="r" t="t"/>
              <a:pathLst>
                <a:path extrusionOk="0" h="1049" w="334">
                  <a:moveTo>
                    <a:pt x="167" y="1"/>
                  </a:moveTo>
                  <a:cubicBezTo>
                    <a:pt x="72" y="1"/>
                    <a:pt x="0" y="72"/>
                    <a:pt x="0" y="155"/>
                  </a:cubicBezTo>
                  <a:lnTo>
                    <a:pt x="0" y="894"/>
                  </a:lnTo>
                  <a:cubicBezTo>
                    <a:pt x="0" y="977"/>
                    <a:pt x="72" y="1048"/>
                    <a:pt x="167" y="1048"/>
                  </a:cubicBezTo>
                  <a:cubicBezTo>
                    <a:pt x="250" y="1048"/>
                    <a:pt x="322" y="977"/>
                    <a:pt x="322" y="894"/>
                  </a:cubicBezTo>
                  <a:lnTo>
                    <a:pt x="322" y="155"/>
                  </a:lnTo>
                  <a:cubicBezTo>
                    <a:pt x="334" y="72"/>
                    <a:pt x="262" y="1"/>
                    <a:pt x="167" y="1"/>
                  </a:cubicBezTo>
                  <a:close/>
                </a:path>
              </a:pathLst>
            </a:custGeom>
            <a:solidFill>
              <a:srgbClr val="999999"/>
            </a:solidFill>
            <a:ln>
              <a:noFill/>
            </a:ln>
          </p:spPr>
          <p:txBody>
            <a:bodyPr anchorCtr="0" anchor="ctr" bIns="226425" lIns="226425" spcFirstLastPara="1" rIns="226425" wrap="square" tIns="226425">
              <a:noAutofit/>
            </a:bodyPr>
            <a:lstStyle/>
            <a:p>
              <a:pPr indent="0" lvl="0" marL="0" rtl="0" algn="l">
                <a:spcBef>
                  <a:spcPts val="0"/>
                </a:spcBef>
                <a:spcAft>
                  <a:spcPts val="0"/>
                </a:spcAft>
                <a:buNone/>
              </a:pPr>
              <a:r>
                <a:t/>
              </a:r>
              <a:endParaRPr/>
            </a:p>
          </p:txBody>
        </p:sp>
        <p:sp>
          <p:nvSpPr>
            <p:cNvPr id="347" name="Google Shape;347;p24"/>
            <p:cNvSpPr/>
            <p:nvPr/>
          </p:nvSpPr>
          <p:spPr>
            <a:xfrm>
              <a:off x="5497893" y="3174445"/>
              <a:ext cx="11012" cy="10248"/>
            </a:xfrm>
            <a:custGeom>
              <a:rect b="b" l="l" r="r" t="t"/>
              <a:pathLst>
                <a:path extrusionOk="0" h="322" w="346">
                  <a:moveTo>
                    <a:pt x="179" y="0"/>
                  </a:moveTo>
                  <a:cubicBezTo>
                    <a:pt x="83" y="0"/>
                    <a:pt x="0" y="72"/>
                    <a:pt x="0" y="167"/>
                  </a:cubicBezTo>
                  <a:cubicBezTo>
                    <a:pt x="0" y="250"/>
                    <a:pt x="71" y="322"/>
                    <a:pt x="179" y="322"/>
                  </a:cubicBezTo>
                  <a:cubicBezTo>
                    <a:pt x="262" y="322"/>
                    <a:pt x="333" y="250"/>
                    <a:pt x="333" y="167"/>
                  </a:cubicBezTo>
                  <a:cubicBezTo>
                    <a:pt x="345" y="72"/>
                    <a:pt x="262" y="0"/>
                    <a:pt x="179" y="0"/>
                  </a:cubicBezTo>
                  <a:close/>
                </a:path>
              </a:pathLst>
            </a:custGeom>
            <a:solidFill>
              <a:srgbClr val="999999"/>
            </a:solidFill>
            <a:ln>
              <a:noFill/>
            </a:ln>
          </p:spPr>
          <p:txBody>
            <a:bodyPr anchorCtr="0" anchor="ctr" bIns="226425" lIns="226425" spcFirstLastPara="1" rIns="226425" wrap="square" tIns="226425">
              <a:noAutofit/>
            </a:bodyPr>
            <a:lstStyle/>
            <a:p>
              <a:pPr indent="0" lvl="0" marL="0" rtl="0" algn="l">
                <a:spcBef>
                  <a:spcPts val="0"/>
                </a:spcBef>
                <a:spcAft>
                  <a:spcPts val="0"/>
                </a:spcAft>
                <a:buNone/>
              </a:pPr>
              <a:r>
                <a:t/>
              </a:r>
              <a:endParaRPr/>
            </a:p>
          </p:txBody>
        </p:sp>
        <p:sp>
          <p:nvSpPr>
            <p:cNvPr id="348" name="Google Shape;348;p24"/>
            <p:cNvSpPr/>
            <p:nvPr/>
          </p:nvSpPr>
          <p:spPr>
            <a:xfrm>
              <a:off x="5410718" y="3156972"/>
              <a:ext cx="74699" cy="45927"/>
            </a:xfrm>
            <a:custGeom>
              <a:rect b="b" l="l" r="r" t="t"/>
              <a:pathLst>
                <a:path extrusionOk="0" h="1443" w="2347">
                  <a:moveTo>
                    <a:pt x="905" y="0"/>
                  </a:moveTo>
                  <a:cubicBezTo>
                    <a:pt x="870" y="0"/>
                    <a:pt x="833" y="13"/>
                    <a:pt x="798" y="37"/>
                  </a:cubicBezTo>
                  <a:lnTo>
                    <a:pt x="72" y="585"/>
                  </a:lnTo>
                  <a:cubicBezTo>
                    <a:pt x="24" y="621"/>
                    <a:pt x="1" y="680"/>
                    <a:pt x="1" y="728"/>
                  </a:cubicBezTo>
                  <a:cubicBezTo>
                    <a:pt x="1" y="764"/>
                    <a:pt x="24" y="823"/>
                    <a:pt x="72" y="859"/>
                  </a:cubicBezTo>
                  <a:lnTo>
                    <a:pt x="798" y="1407"/>
                  </a:lnTo>
                  <a:cubicBezTo>
                    <a:pt x="834" y="1442"/>
                    <a:pt x="858" y="1442"/>
                    <a:pt x="905" y="1442"/>
                  </a:cubicBezTo>
                  <a:cubicBezTo>
                    <a:pt x="953" y="1442"/>
                    <a:pt x="1013" y="1407"/>
                    <a:pt x="1036" y="1359"/>
                  </a:cubicBezTo>
                  <a:cubicBezTo>
                    <a:pt x="1096" y="1287"/>
                    <a:pt x="1084" y="1180"/>
                    <a:pt x="1013" y="1121"/>
                  </a:cubicBezTo>
                  <a:lnTo>
                    <a:pt x="679" y="883"/>
                  </a:lnTo>
                  <a:lnTo>
                    <a:pt x="2191" y="883"/>
                  </a:lnTo>
                  <a:cubicBezTo>
                    <a:pt x="2275" y="883"/>
                    <a:pt x="2346" y="811"/>
                    <a:pt x="2346" y="728"/>
                  </a:cubicBezTo>
                  <a:cubicBezTo>
                    <a:pt x="2346" y="621"/>
                    <a:pt x="2275" y="549"/>
                    <a:pt x="2191" y="549"/>
                  </a:cubicBezTo>
                  <a:lnTo>
                    <a:pt x="679" y="549"/>
                  </a:lnTo>
                  <a:lnTo>
                    <a:pt x="1013" y="311"/>
                  </a:lnTo>
                  <a:cubicBezTo>
                    <a:pt x="1084" y="252"/>
                    <a:pt x="1096" y="145"/>
                    <a:pt x="1036" y="73"/>
                  </a:cubicBezTo>
                  <a:cubicBezTo>
                    <a:pt x="1002" y="24"/>
                    <a:pt x="955" y="0"/>
                    <a:pt x="905" y="0"/>
                  </a:cubicBezTo>
                  <a:close/>
                </a:path>
              </a:pathLst>
            </a:custGeom>
            <a:solidFill>
              <a:srgbClr val="999999"/>
            </a:solidFill>
            <a:ln>
              <a:noFill/>
            </a:ln>
          </p:spPr>
          <p:txBody>
            <a:bodyPr anchorCtr="0" anchor="ctr" bIns="226425" lIns="226425" spcFirstLastPara="1" rIns="226425" wrap="square" tIns="226425">
              <a:noAutofit/>
            </a:bodyPr>
            <a:lstStyle/>
            <a:p>
              <a:pPr indent="0" lvl="0" marL="0" rtl="0" algn="l">
                <a:spcBef>
                  <a:spcPts val="0"/>
                </a:spcBef>
                <a:spcAft>
                  <a:spcPts val="0"/>
                </a:spcAft>
                <a:buNone/>
              </a:pPr>
              <a:r>
                <a:t/>
              </a:r>
              <a:endParaRPr/>
            </a:p>
          </p:txBody>
        </p:sp>
        <p:sp>
          <p:nvSpPr>
            <p:cNvPr id="349" name="Google Shape;349;p24"/>
            <p:cNvSpPr/>
            <p:nvPr/>
          </p:nvSpPr>
          <p:spPr>
            <a:xfrm>
              <a:off x="5521382" y="3156590"/>
              <a:ext cx="75049" cy="45163"/>
            </a:xfrm>
            <a:custGeom>
              <a:rect b="b" l="l" r="r" t="t"/>
              <a:pathLst>
                <a:path extrusionOk="0" h="1419" w="2358">
                  <a:moveTo>
                    <a:pt x="1446" y="0"/>
                  </a:moveTo>
                  <a:cubicBezTo>
                    <a:pt x="1396" y="0"/>
                    <a:pt x="1345" y="25"/>
                    <a:pt x="1310" y="73"/>
                  </a:cubicBezTo>
                  <a:cubicBezTo>
                    <a:pt x="1250" y="145"/>
                    <a:pt x="1274" y="252"/>
                    <a:pt x="1346" y="311"/>
                  </a:cubicBezTo>
                  <a:lnTo>
                    <a:pt x="1667" y="549"/>
                  </a:lnTo>
                  <a:lnTo>
                    <a:pt x="167" y="549"/>
                  </a:lnTo>
                  <a:cubicBezTo>
                    <a:pt x="84" y="549"/>
                    <a:pt x="0" y="621"/>
                    <a:pt x="0" y="704"/>
                  </a:cubicBezTo>
                  <a:cubicBezTo>
                    <a:pt x="0" y="799"/>
                    <a:pt x="84" y="871"/>
                    <a:pt x="167" y="871"/>
                  </a:cubicBezTo>
                  <a:lnTo>
                    <a:pt x="1667" y="871"/>
                  </a:lnTo>
                  <a:lnTo>
                    <a:pt x="1346" y="1109"/>
                  </a:lnTo>
                  <a:cubicBezTo>
                    <a:pt x="1274" y="1169"/>
                    <a:pt x="1250" y="1276"/>
                    <a:pt x="1310" y="1347"/>
                  </a:cubicBezTo>
                  <a:cubicBezTo>
                    <a:pt x="1346" y="1395"/>
                    <a:pt x="1405" y="1419"/>
                    <a:pt x="1453" y="1419"/>
                  </a:cubicBezTo>
                  <a:cubicBezTo>
                    <a:pt x="1477" y="1419"/>
                    <a:pt x="1524" y="1407"/>
                    <a:pt x="1548" y="1395"/>
                  </a:cubicBezTo>
                  <a:lnTo>
                    <a:pt x="2286" y="847"/>
                  </a:lnTo>
                  <a:cubicBezTo>
                    <a:pt x="2322" y="811"/>
                    <a:pt x="2358" y="752"/>
                    <a:pt x="2358" y="704"/>
                  </a:cubicBezTo>
                  <a:cubicBezTo>
                    <a:pt x="2358" y="668"/>
                    <a:pt x="2322" y="633"/>
                    <a:pt x="2286" y="585"/>
                  </a:cubicBezTo>
                  <a:lnTo>
                    <a:pt x="1548" y="37"/>
                  </a:lnTo>
                  <a:cubicBezTo>
                    <a:pt x="1518" y="13"/>
                    <a:pt x="1482" y="0"/>
                    <a:pt x="1446" y="0"/>
                  </a:cubicBezTo>
                  <a:close/>
                </a:path>
              </a:pathLst>
            </a:custGeom>
            <a:solidFill>
              <a:srgbClr val="999999"/>
            </a:solidFill>
            <a:ln>
              <a:noFill/>
            </a:ln>
          </p:spPr>
          <p:txBody>
            <a:bodyPr anchorCtr="0" anchor="ctr" bIns="226425" lIns="226425" spcFirstLastPara="1" rIns="226425" wrap="square" tIns="226425">
              <a:noAutofit/>
            </a:bodyPr>
            <a:lstStyle/>
            <a:p>
              <a:pPr indent="0" lvl="0" marL="0" rtl="0" algn="l">
                <a:spcBef>
                  <a:spcPts val="0"/>
                </a:spcBef>
                <a:spcAft>
                  <a:spcPts val="0"/>
                </a:spcAft>
                <a:buNone/>
              </a:pPr>
              <a:r>
                <a:t/>
              </a:r>
              <a:endParaRPr/>
            </a:p>
          </p:txBody>
        </p:sp>
      </p:grpSp>
      <p:grpSp>
        <p:nvGrpSpPr>
          <p:cNvPr id="350" name="Google Shape;350;p24"/>
          <p:cNvGrpSpPr/>
          <p:nvPr/>
        </p:nvGrpSpPr>
        <p:grpSpPr>
          <a:xfrm>
            <a:off x="6664879" y="3302142"/>
            <a:ext cx="660231" cy="691994"/>
            <a:chOff x="853568" y="1975538"/>
            <a:chExt cx="337334" cy="353599"/>
          </a:xfrm>
        </p:grpSpPr>
        <p:sp>
          <p:nvSpPr>
            <p:cNvPr id="351" name="Google Shape;351;p24"/>
            <p:cNvSpPr/>
            <p:nvPr/>
          </p:nvSpPr>
          <p:spPr>
            <a:xfrm>
              <a:off x="853568" y="1975538"/>
              <a:ext cx="337334" cy="353599"/>
            </a:xfrm>
            <a:custGeom>
              <a:rect b="b" l="l" r="r" t="t"/>
              <a:pathLst>
                <a:path extrusionOk="0" h="11109" w="10598">
                  <a:moveTo>
                    <a:pt x="8180" y="322"/>
                  </a:moveTo>
                  <a:lnTo>
                    <a:pt x="5823" y="3596"/>
                  </a:lnTo>
                  <a:lnTo>
                    <a:pt x="5501" y="3132"/>
                  </a:lnTo>
                  <a:lnTo>
                    <a:pt x="7502" y="322"/>
                  </a:lnTo>
                  <a:close/>
                  <a:moveTo>
                    <a:pt x="9252" y="322"/>
                  </a:moveTo>
                  <a:lnTo>
                    <a:pt x="6371" y="4346"/>
                  </a:lnTo>
                  <a:lnTo>
                    <a:pt x="6049" y="3882"/>
                  </a:lnTo>
                  <a:lnTo>
                    <a:pt x="8597" y="322"/>
                  </a:lnTo>
                  <a:close/>
                  <a:moveTo>
                    <a:pt x="2072" y="322"/>
                  </a:moveTo>
                  <a:lnTo>
                    <a:pt x="4966" y="4358"/>
                  </a:lnTo>
                  <a:cubicBezTo>
                    <a:pt x="4906" y="4382"/>
                    <a:pt x="4859" y="4430"/>
                    <a:pt x="4811" y="4477"/>
                  </a:cubicBezTo>
                  <a:cubicBezTo>
                    <a:pt x="4750" y="4538"/>
                    <a:pt x="4652" y="4579"/>
                    <a:pt x="4557" y="4579"/>
                  </a:cubicBezTo>
                  <a:cubicBezTo>
                    <a:pt x="4521" y="4579"/>
                    <a:pt x="4486" y="4574"/>
                    <a:pt x="4454" y="4561"/>
                  </a:cubicBezTo>
                  <a:lnTo>
                    <a:pt x="1418" y="322"/>
                  </a:lnTo>
                  <a:close/>
                  <a:moveTo>
                    <a:pt x="3084" y="322"/>
                  </a:moveTo>
                  <a:lnTo>
                    <a:pt x="6121" y="4584"/>
                  </a:lnTo>
                  <a:cubicBezTo>
                    <a:pt x="6100" y="4589"/>
                    <a:pt x="6079" y="4591"/>
                    <a:pt x="6057" y="4591"/>
                  </a:cubicBezTo>
                  <a:cubicBezTo>
                    <a:pt x="5957" y="4591"/>
                    <a:pt x="5854" y="4546"/>
                    <a:pt x="5775" y="4477"/>
                  </a:cubicBezTo>
                  <a:cubicBezTo>
                    <a:pt x="5644" y="4346"/>
                    <a:pt x="5466" y="4287"/>
                    <a:pt x="5287" y="4287"/>
                  </a:cubicBezTo>
                  <a:lnTo>
                    <a:pt x="2453" y="334"/>
                  </a:lnTo>
                  <a:lnTo>
                    <a:pt x="3084" y="334"/>
                  </a:lnTo>
                  <a:lnTo>
                    <a:pt x="3084" y="322"/>
                  </a:lnTo>
                  <a:close/>
                  <a:moveTo>
                    <a:pt x="1013" y="322"/>
                  </a:moveTo>
                  <a:lnTo>
                    <a:pt x="4025" y="4537"/>
                  </a:lnTo>
                  <a:cubicBezTo>
                    <a:pt x="3858" y="4584"/>
                    <a:pt x="3716" y="4668"/>
                    <a:pt x="3608" y="4823"/>
                  </a:cubicBezTo>
                  <a:lnTo>
                    <a:pt x="394" y="322"/>
                  </a:lnTo>
                  <a:close/>
                  <a:moveTo>
                    <a:pt x="10216" y="322"/>
                  </a:moveTo>
                  <a:lnTo>
                    <a:pt x="7002" y="4823"/>
                  </a:lnTo>
                  <a:cubicBezTo>
                    <a:pt x="6906" y="4680"/>
                    <a:pt x="6775" y="4596"/>
                    <a:pt x="6633" y="4549"/>
                  </a:cubicBezTo>
                  <a:lnTo>
                    <a:pt x="9645" y="322"/>
                  </a:lnTo>
                  <a:close/>
                  <a:moveTo>
                    <a:pt x="5268" y="4599"/>
                  </a:moveTo>
                  <a:cubicBezTo>
                    <a:pt x="5362" y="4599"/>
                    <a:pt x="5454" y="4638"/>
                    <a:pt x="5525" y="4715"/>
                  </a:cubicBezTo>
                  <a:cubicBezTo>
                    <a:pt x="5652" y="4842"/>
                    <a:pt x="5822" y="4911"/>
                    <a:pt x="5994" y="4911"/>
                  </a:cubicBezTo>
                  <a:cubicBezTo>
                    <a:pt x="6081" y="4911"/>
                    <a:pt x="6168" y="4894"/>
                    <a:pt x="6252" y="4858"/>
                  </a:cubicBezTo>
                  <a:cubicBezTo>
                    <a:pt x="6295" y="4843"/>
                    <a:pt x="6338" y="4836"/>
                    <a:pt x="6380" y="4836"/>
                  </a:cubicBezTo>
                  <a:cubicBezTo>
                    <a:pt x="6534" y="4836"/>
                    <a:pt x="6672" y="4932"/>
                    <a:pt x="6728" y="5073"/>
                  </a:cubicBezTo>
                  <a:cubicBezTo>
                    <a:pt x="6728" y="5084"/>
                    <a:pt x="6752" y="5096"/>
                    <a:pt x="6752" y="5120"/>
                  </a:cubicBezTo>
                  <a:cubicBezTo>
                    <a:pt x="6823" y="5311"/>
                    <a:pt x="6954" y="5382"/>
                    <a:pt x="6954" y="5382"/>
                  </a:cubicBezTo>
                  <a:cubicBezTo>
                    <a:pt x="7109" y="5454"/>
                    <a:pt x="7240" y="5513"/>
                    <a:pt x="7371" y="5513"/>
                  </a:cubicBezTo>
                  <a:cubicBezTo>
                    <a:pt x="7561" y="5537"/>
                    <a:pt x="7728" y="5692"/>
                    <a:pt x="7716" y="5906"/>
                  </a:cubicBezTo>
                  <a:cubicBezTo>
                    <a:pt x="7704" y="6168"/>
                    <a:pt x="7847" y="6430"/>
                    <a:pt x="8085" y="6561"/>
                  </a:cubicBezTo>
                  <a:cubicBezTo>
                    <a:pt x="8264" y="6644"/>
                    <a:pt x="8335" y="6870"/>
                    <a:pt x="8252" y="7049"/>
                  </a:cubicBezTo>
                  <a:cubicBezTo>
                    <a:pt x="8133" y="7287"/>
                    <a:pt x="8157" y="7585"/>
                    <a:pt x="8323" y="7799"/>
                  </a:cubicBezTo>
                  <a:cubicBezTo>
                    <a:pt x="8442" y="7954"/>
                    <a:pt x="8430" y="8180"/>
                    <a:pt x="8264" y="8311"/>
                  </a:cubicBezTo>
                  <a:cubicBezTo>
                    <a:pt x="8061" y="8490"/>
                    <a:pt x="7966" y="8763"/>
                    <a:pt x="8026" y="9025"/>
                  </a:cubicBezTo>
                  <a:cubicBezTo>
                    <a:pt x="8073" y="9228"/>
                    <a:pt x="7966" y="9430"/>
                    <a:pt x="7776" y="9478"/>
                  </a:cubicBezTo>
                  <a:cubicBezTo>
                    <a:pt x="7502" y="9549"/>
                    <a:pt x="7311" y="9775"/>
                    <a:pt x="7264" y="10026"/>
                  </a:cubicBezTo>
                  <a:cubicBezTo>
                    <a:pt x="7242" y="10196"/>
                    <a:pt x="7087" y="10329"/>
                    <a:pt x="6909" y="10329"/>
                  </a:cubicBezTo>
                  <a:cubicBezTo>
                    <a:pt x="6889" y="10329"/>
                    <a:pt x="6868" y="10327"/>
                    <a:pt x="6847" y="10323"/>
                  </a:cubicBezTo>
                  <a:cubicBezTo>
                    <a:pt x="6809" y="10316"/>
                    <a:pt x="6770" y="10313"/>
                    <a:pt x="6732" y="10313"/>
                  </a:cubicBezTo>
                  <a:cubicBezTo>
                    <a:pt x="6508" y="10313"/>
                    <a:pt x="6290" y="10429"/>
                    <a:pt x="6168" y="10633"/>
                  </a:cubicBezTo>
                  <a:cubicBezTo>
                    <a:pt x="6100" y="10740"/>
                    <a:pt x="5977" y="10802"/>
                    <a:pt x="5854" y="10802"/>
                  </a:cubicBezTo>
                  <a:cubicBezTo>
                    <a:pt x="5785" y="10802"/>
                    <a:pt x="5716" y="10783"/>
                    <a:pt x="5656" y="10740"/>
                  </a:cubicBezTo>
                  <a:cubicBezTo>
                    <a:pt x="5537" y="10668"/>
                    <a:pt x="5418" y="10633"/>
                    <a:pt x="5287" y="10633"/>
                  </a:cubicBezTo>
                  <a:cubicBezTo>
                    <a:pt x="5156" y="10633"/>
                    <a:pt x="5025" y="10668"/>
                    <a:pt x="4918" y="10740"/>
                  </a:cubicBezTo>
                  <a:cubicBezTo>
                    <a:pt x="4858" y="10779"/>
                    <a:pt x="4788" y="10797"/>
                    <a:pt x="4719" y="10797"/>
                  </a:cubicBezTo>
                  <a:cubicBezTo>
                    <a:pt x="4596" y="10797"/>
                    <a:pt x="4475" y="10739"/>
                    <a:pt x="4406" y="10633"/>
                  </a:cubicBezTo>
                  <a:cubicBezTo>
                    <a:pt x="4275" y="10437"/>
                    <a:pt x="4035" y="10320"/>
                    <a:pt x="3794" y="10320"/>
                  </a:cubicBezTo>
                  <a:cubicBezTo>
                    <a:pt x="3772" y="10320"/>
                    <a:pt x="3750" y="10321"/>
                    <a:pt x="3727" y="10323"/>
                  </a:cubicBezTo>
                  <a:cubicBezTo>
                    <a:pt x="3708" y="10327"/>
                    <a:pt x="3688" y="10329"/>
                    <a:pt x="3668" y="10329"/>
                  </a:cubicBezTo>
                  <a:cubicBezTo>
                    <a:pt x="3497" y="10329"/>
                    <a:pt x="3332" y="10196"/>
                    <a:pt x="3311" y="10026"/>
                  </a:cubicBezTo>
                  <a:cubicBezTo>
                    <a:pt x="3263" y="9764"/>
                    <a:pt x="3073" y="9537"/>
                    <a:pt x="2799" y="9478"/>
                  </a:cubicBezTo>
                  <a:cubicBezTo>
                    <a:pt x="2608" y="9418"/>
                    <a:pt x="2489" y="9228"/>
                    <a:pt x="2549" y="9025"/>
                  </a:cubicBezTo>
                  <a:cubicBezTo>
                    <a:pt x="2620" y="8763"/>
                    <a:pt x="2537" y="8490"/>
                    <a:pt x="2311" y="8311"/>
                  </a:cubicBezTo>
                  <a:cubicBezTo>
                    <a:pt x="2168" y="8180"/>
                    <a:pt x="2132" y="7954"/>
                    <a:pt x="2251" y="7799"/>
                  </a:cubicBezTo>
                  <a:cubicBezTo>
                    <a:pt x="2418" y="7585"/>
                    <a:pt x="2442" y="7287"/>
                    <a:pt x="2322" y="7049"/>
                  </a:cubicBezTo>
                  <a:cubicBezTo>
                    <a:pt x="2239" y="6870"/>
                    <a:pt x="2311" y="6644"/>
                    <a:pt x="2489" y="6561"/>
                  </a:cubicBezTo>
                  <a:cubicBezTo>
                    <a:pt x="2727" y="6442"/>
                    <a:pt x="2882" y="6192"/>
                    <a:pt x="2858" y="5906"/>
                  </a:cubicBezTo>
                  <a:cubicBezTo>
                    <a:pt x="2846" y="5715"/>
                    <a:pt x="3013" y="5537"/>
                    <a:pt x="3204" y="5513"/>
                  </a:cubicBezTo>
                  <a:cubicBezTo>
                    <a:pt x="3418" y="5501"/>
                    <a:pt x="3608" y="5394"/>
                    <a:pt x="3727" y="5215"/>
                  </a:cubicBezTo>
                  <a:lnTo>
                    <a:pt x="3727" y="5204"/>
                  </a:lnTo>
                  <a:cubicBezTo>
                    <a:pt x="3751" y="5156"/>
                    <a:pt x="3787" y="5120"/>
                    <a:pt x="3799" y="5073"/>
                  </a:cubicBezTo>
                  <a:cubicBezTo>
                    <a:pt x="3854" y="4925"/>
                    <a:pt x="3995" y="4835"/>
                    <a:pt x="4145" y="4835"/>
                  </a:cubicBezTo>
                  <a:cubicBezTo>
                    <a:pt x="4188" y="4835"/>
                    <a:pt x="4232" y="4842"/>
                    <a:pt x="4275" y="4858"/>
                  </a:cubicBezTo>
                  <a:cubicBezTo>
                    <a:pt x="4355" y="4889"/>
                    <a:pt x="4438" y="4903"/>
                    <a:pt x="4521" y="4903"/>
                  </a:cubicBezTo>
                  <a:cubicBezTo>
                    <a:pt x="4698" y="4903"/>
                    <a:pt x="4872" y="4837"/>
                    <a:pt x="5001" y="4715"/>
                  </a:cubicBezTo>
                  <a:cubicBezTo>
                    <a:pt x="5079" y="4638"/>
                    <a:pt x="5174" y="4599"/>
                    <a:pt x="5268" y="4599"/>
                  </a:cubicBezTo>
                  <a:close/>
                  <a:moveTo>
                    <a:pt x="298" y="0"/>
                  </a:moveTo>
                  <a:cubicBezTo>
                    <a:pt x="203" y="0"/>
                    <a:pt x="108" y="60"/>
                    <a:pt x="48" y="143"/>
                  </a:cubicBezTo>
                  <a:cubicBezTo>
                    <a:pt x="1" y="239"/>
                    <a:pt x="1" y="358"/>
                    <a:pt x="60" y="429"/>
                  </a:cubicBezTo>
                  <a:lnTo>
                    <a:pt x="3418" y="5096"/>
                  </a:lnTo>
                  <a:cubicBezTo>
                    <a:pt x="3358" y="5144"/>
                    <a:pt x="3275" y="5168"/>
                    <a:pt x="3204" y="5168"/>
                  </a:cubicBezTo>
                  <a:cubicBezTo>
                    <a:pt x="2834" y="5192"/>
                    <a:pt x="2537" y="5513"/>
                    <a:pt x="2549" y="5906"/>
                  </a:cubicBezTo>
                  <a:cubicBezTo>
                    <a:pt x="2549" y="6049"/>
                    <a:pt x="2477" y="6180"/>
                    <a:pt x="2358" y="6239"/>
                  </a:cubicBezTo>
                  <a:cubicBezTo>
                    <a:pt x="2013" y="6418"/>
                    <a:pt x="1882" y="6835"/>
                    <a:pt x="2061" y="7168"/>
                  </a:cubicBezTo>
                  <a:cubicBezTo>
                    <a:pt x="2120" y="7299"/>
                    <a:pt x="2108" y="7454"/>
                    <a:pt x="2013" y="7573"/>
                  </a:cubicBezTo>
                  <a:cubicBezTo>
                    <a:pt x="1775" y="7871"/>
                    <a:pt x="1822" y="8299"/>
                    <a:pt x="2120" y="8537"/>
                  </a:cubicBezTo>
                  <a:cubicBezTo>
                    <a:pt x="2215" y="8621"/>
                    <a:pt x="2275" y="8775"/>
                    <a:pt x="2239" y="8906"/>
                  </a:cubicBezTo>
                  <a:cubicBezTo>
                    <a:pt x="2132" y="9275"/>
                    <a:pt x="2358" y="9656"/>
                    <a:pt x="2727" y="9752"/>
                  </a:cubicBezTo>
                  <a:cubicBezTo>
                    <a:pt x="2858" y="9799"/>
                    <a:pt x="2965" y="9906"/>
                    <a:pt x="3001" y="10049"/>
                  </a:cubicBezTo>
                  <a:cubicBezTo>
                    <a:pt x="3056" y="10399"/>
                    <a:pt x="3361" y="10639"/>
                    <a:pt x="3697" y="10639"/>
                  </a:cubicBezTo>
                  <a:cubicBezTo>
                    <a:pt x="3727" y="10639"/>
                    <a:pt x="3757" y="10637"/>
                    <a:pt x="3787" y="10633"/>
                  </a:cubicBezTo>
                  <a:cubicBezTo>
                    <a:pt x="3799" y="10632"/>
                    <a:pt x="3811" y="10631"/>
                    <a:pt x="3823" y="10631"/>
                  </a:cubicBezTo>
                  <a:cubicBezTo>
                    <a:pt x="3953" y="10631"/>
                    <a:pt x="4079" y="10690"/>
                    <a:pt x="4144" y="10799"/>
                  </a:cubicBezTo>
                  <a:cubicBezTo>
                    <a:pt x="4274" y="10998"/>
                    <a:pt x="4502" y="11109"/>
                    <a:pt x="4731" y="11109"/>
                  </a:cubicBezTo>
                  <a:cubicBezTo>
                    <a:pt x="4858" y="11109"/>
                    <a:pt x="4986" y="11074"/>
                    <a:pt x="5097" y="11002"/>
                  </a:cubicBezTo>
                  <a:cubicBezTo>
                    <a:pt x="5156" y="10966"/>
                    <a:pt x="5228" y="10948"/>
                    <a:pt x="5299" y="10948"/>
                  </a:cubicBezTo>
                  <a:cubicBezTo>
                    <a:pt x="5370" y="10948"/>
                    <a:pt x="5442" y="10966"/>
                    <a:pt x="5501" y="11002"/>
                  </a:cubicBezTo>
                  <a:cubicBezTo>
                    <a:pt x="5621" y="11085"/>
                    <a:pt x="5740" y="11109"/>
                    <a:pt x="5871" y="11109"/>
                  </a:cubicBezTo>
                  <a:cubicBezTo>
                    <a:pt x="6097" y="11109"/>
                    <a:pt x="6311" y="11002"/>
                    <a:pt x="6454" y="10799"/>
                  </a:cubicBezTo>
                  <a:cubicBezTo>
                    <a:pt x="6519" y="10690"/>
                    <a:pt x="6645" y="10631"/>
                    <a:pt x="6775" y="10631"/>
                  </a:cubicBezTo>
                  <a:cubicBezTo>
                    <a:pt x="6787" y="10631"/>
                    <a:pt x="6799" y="10632"/>
                    <a:pt x="6811" y="10633"/>
                  </a:cubicBezTo>
                  <a:cubicBezTo>
                    <a:pt x="6848" y="10639"/>
                    <a:pt x="6884" y="10641"/>
                    <a:pt x="6920" y="10641"/>
                  </a:cubicBezTo>
                  <a:cubicBezTo>
                    <a:pt x="7248" y="10641"/>
                    <a:pt x="7543" y="10403"/>
                    <a:pt x="7597" y="10049"/>
                  </a:cubicBezTo>
                  <a:cubicBezTo>
                    <a:pt x="7621" y="9906"/>
                    <a:pt x="7728" y="9799"/>
                    <a:pt x="7859" y="9752"/>
                  </a:cubicBezTo>
                  <a:cubicBezTo>
                    <a:pt x="8240" y="9656"/>
                    <a:pt x="8442" y="9275"/>
                    <a:pt x="8359" y="8906"/>
                  </a:cubicBezTo>
                  <a:cubicBezTo>
                    <a:pt x="8323" y="8775"/>
                    <a:pt x="8371" y="8621"/>
                    <a:pt x="8478" y="8537"/>
                  </a:cubicBezTo>
                  <a:cubicBezTo>
                    <a:pt x="8776" y="8299"/>
                    <a:pt x="8811" y="7871"/>
                    <a:pt x="8573" y="7573"/>
                  </a:cubicBezTo>
                  <a:cubicBezTo>
                    <a:pt x="8490" y="7454"/>
                    <a:pt x="8478" y="7299"/>
                    <a:pt x="8538" y="7168"/>
                  </a:cubicBezTo>
                  <a:cubicBezTo>
                    <a:pt x="8692" y="6823"/>
                    <a:pt x="8561" y="6406"/>
                    <a:pt x="8240" y="6239"/>
                  </a:cubicBezTo>
                  <a:cubicBezTo>
                    <a:pt x="8097" y="6180"/>
                    <a:pt x="8026" y="6037"/>
                    <a:pt x="8037" y="5906"/>
                  </a:cubicBezTo>
                  <a:cubicBezTo>
                    <a:pt x="8061" y="5525"/>
                    <a:pt x="7776" y="5204"/>
                    <a:pt x="7383" y="5168"/>
                  </a:cubicBezTo>
                  <a:cubicBezTo>
                    <a:pt x="7311" y="5168"/>
                    <a:pt x="7240" y="5144"/>
                    <a:pt x="7180" y="5096"/>
                  </a:cubicBezTo>
                  <a:lnTo>
                    <a:pt x="10526" y="429"/>
                  </a:lnTo>
                  <a:cubicBezTo>
                    <a:pt x="10585" y="358"/>
                    <a:pt x="10597" y="251"/>
                    <a:pt x="10538" y="143"/>
                  </a:cubicBezTo>
                  <a:cubicBezTo>
                    <a:pt x="10490" y="60"/>
                    <a:pt x="10395" y="0"/>
                    <a:pt x="10288" y="0"/>
                  </a:cubicBezTo>
                  <a:lnTo>
                    <a:pt x="7478" y="0"/>
                  </a:lnTo>
                  <a:cubicBezTo>
                    <a:pt x="7383" y="0"/>
                    <a:pt x="7299" y="36"/>
                    <a:pt x="7252" y="120"/>
                  </a:cubicBezTo>
                  <a:lnTo>
                    <a:pt x="5287" y="2858"/>
                  </a:lnTo>
                  <a:lnTo>
                    <a:pt x="3335" y="120"/>
                  </a:lnTo>
                  <a:cubicBezTo>
                    <a:pt x="3299" y="36"/>
                    <a:pt x="3204" y="0"/>
                    <a:pt x="3120" y="0"/>
                  </a:cubicBezTo>
                  <a:close/>
                </a:path>
              </a:pathLst>
            </a:custGeom>
            <a:solidFill>
              <a:srgbClr val="999999"/>
            </a:solidFill>
            <a:ln>
              <a:noFill/>
            </a:ln>
          </p:spPr>
          <p:txBody>
            <a:bodyPr anchorCtr="0" anchor="ctr" bIns="178925" lIns="178925" spcFirstLastPara="1" rIns="178925" wrap="square" tIns="178925">
              <a:noAutofit/>
            </a:bodyPr>
            <a:lstStyle/>
            <a:p>
              <a:pPr indent="0" lvl="0" marL="0" rtl="0" algn="l">
                <a:spcBef>
                  <a:spcPts val="0"/>
                </a:spcBef>
                <a:spcAft>
                  <a:spcPts val="0"/>
                </a:spcAft>
                <a:buNone/>
              </a:pPr>
              <a:r>
                <a:t/>
              </a:r>
              <a:endParaRPr/>
            </a:p>
          </p:txBody>
        </p:sp>
        <p:sp>
          <p:nvSpPr>
            <p:cNvPr id="352" name="Google Shape;352;p24"/>
            <p:cNvSpPr/>
            <p:nvPr/>
          </p:nvSpPr>
          <p:spPr>
            <a:xfrm>
              <a:off x="938458" y="2136979"/>
              <a:ext cx="166789" cy="76742"/>
            </a:xfrm>
            <a:custGeom>
              <a:rect b="b" l="l" r="r" t="t"/>
              <a:pathLst>
                <a:path extrusionOk="0" h="2411" w="5240">
                  <a:moveTo>
                    <a:pt x="2620" y="1"/>
                  </a:moveTo>
                  <a:cubicBezTo>
                    <a:pt x="2001" y="1"/>
                    <a:pt x="1370" y="227"/>
                    <a:pt x="894" y="643"/>
                  </a:cubicBezTo>
                  <a:cubicBezTo>
                    <a:pt x="417" y="1036"/>
                    <a:pt x="108" y="1608"/>
                    <a:pt x="13" y="2227"/>
                  </a:cubicBezTo>
                  <a:cubicBezTo>
                    <a:pt x="1" y="2322"/>
                    <a:pt x="60" y="2406"/>
                    <a:pt x="156" y="2406"/>
                  </a:cubicBezTo>
                  <a:lnTo>
                    <a:pt x="179" y="2406"/>
                  </a:lnTo>
                  <a:cubicBezTo>
                    <a:pt x="251" y="2406"/>
                    <a:pt x="334" y="2346"/>
                    <a:pt x="346" y="2275"/>
                  </a:cubicBezTo>
                  <a:cubicBezTo>
                    <a:pt x="429" y="1739"/>
                    <a:pt x="703" y="1251"/>
                    <a:pt x="1120" y="894"/>
                  </a:cubicBezTo>
                  <a:cubicBezTo>
                    <a:pt x="1537" y="536"/>
                    <a:pt x="2072" y="322"/>
                    <a:pt x="2620" y="322"/>
                  </a:cubicBezTo>
                  <a:cubicBezTo>
                    <a:pt x="3168" y="322"/>
                    <a:pt x="3704" y="524"/>
                    <a:pt x="4120" y="894"/>
                  </a:cubicBezTo>
                  <a:cubicBezTo>
                    <a:pt x="4537" y="1251"/>
                    <a:pt x="4811" y="1739"/>
                    <a:pt x="4894" y="2275"/>
                  </a:cubicBezTo>
                  <a:cubicBezTo>
                    <a:pt x="4904" y="2356"/>
                    <a:pt x="4975" y="2411"/>
                    <a:pt x="5040" y="2411"/>
                  </a:cubicBezTo>
                  <a:cubicBezTo>
                    <a:pt x="5051" y="2411"/>
                    <a:pt x="5062" y="2409"/>
                    <a:pt x="5073" y="2406"/>
                  </a:cubicBezTo>
                  <a:cubicBezTo>
                    <a:pt x="5180" y="2394"/>
                    <a:pt x="5240" y="2322"/>
                    <a:pt x="5228" y="2227"/>
                  </a:cubicBezTo>
                  <a:cubicBezTo>
                    <a:pt x="5132" y="1620"/>
                    <a:pt x="4823" y="1060"/>
                    <a:pt x="4347" y="643"/>
                  </a:cubicBezTo>
                  <a:cubicBezTo>
                    <a:pt x="3870" y="227"/>
                    <a:pt x="3263" y="1"/>
                    <a:pt x="2620" y="1"/>
                  </a:cubicBezTo>
                  <a:close/>
                </a:path>
              </a:pathLst>
            </a:custGeom>
            <a:solidFill>
              <a:srgbClr val="999999"/>
            </a:solidFill>
            <a:ln>
              <a:noFill/>
            </a:ln>
          </p:spPr>
          <p:txBody>
            <a:bodyPr anchorCtr="0" anchor="ctr" bIns="178925" lIns="178925" spcFirstLastPara="1" rIns="178925" wrap="square" tIns="178925">
              <a:noAutofit/>
            </a:bodyPr>
            <a:lstStyle/>
            <a:p>
              <a:pPr indent="0" lvl="0" marL="0" rtl="0" algn="l">
                <a:spcBef>
                  <a:spcPts val="0"/>
                </a:spcBef>
                <a:spcAft>
                  <a:spcPts val="0"/>
                </a:spcAft>
                <a:buNone/>
              </a:pPr>
              <a:r>
                <a:t/>
              </a:r>
              <a:endParaRPr/>
            </a:p>
          </p:txBody>
        </p:sp>
        <p:sp>
          <p:nvSpPr>
            <p:cNvPr id="353" name="Google Shape;353;p24"/>
            <p:cNvSpPr/>
            <p:nvPr/>
          </p:nvSpPr>
          <p:spPr>
            <a:xfrm>
              <a:off x="938840" y="2227377"/>
              <a:ext cx="166407" cy="76774"/>
            </a:xfrm>
            <a:custGeom>
              <a:rect b="b" l="l" r="r" t="t"/>
              <a:pathLst>
                <a:path extrusionOk="0" h="2412" w="5228">
                  <a:moveTo>
                    <a:pt x="193" y="1"/>
                  </a:moveTo>
                  <a:cubicBezTo>
                    <a:pt x="181" y="1"/>
                    <a:pt x="168" y="3"/>
                    <a:pt x="155" y="6"/>
                  </a:cubicBezTo>
                  <a:cubicBezTo>
                    <a:pt x="60" y="18"/>
                    <a:pt x="1" y="101"/>
                    <a:pt x="24" y="197"/>
                  </a:cubicBezTo>
                  <a:cubicBezTo>
                    <a:pt x="108" y="804"/>
                    <a:pt x="417" y="1375"/>
                    <a:pt x="894" y="1768"/>
                  </a:cubicBezTo>
                  <a:cubicBezTo>
                    <a:pt x="1370" y="2185"/>
                    <a:pt x="1989" y="2411"/>
                    <a:pt x="2608" y="2411"/>
                  </a:cubicBezTo>
                  <a:cubicBezTo>
                    <a:pt x="3239" y="2411"/>
                    <a:pt x="3858" y="2185"/>
                    <a:pt x="4335" y="1768"/>
                  </a:cubicBezTo>
                  <a:cubicBezTo>
                    <a:pt x="4811" y="1375"/>
                    <a:pt x="5120" y="804"/>
                    <a:pt x="5216" y="185"/>
                  </a:cubicBezTo>
                  <a:cubicBezTo>
                    <a:pt x="5228" y="101"/>
                    <a:pt x="5168" y="18"/>
                    <a:pt x="5085" y="6"/>
                  </a:cubicBezTo>
                  <a:cubicBezTo>
                    <a:pt x="5070" y="3"/>
                    <a:pt x="5056" y="1"/>
                    <a:pt x="5043" y="1"/>
                  </a:cubicBezTo>
                  <a:cubicBezTo>
                    <a:pt x="4966" y="1"/>
                    <a:pt x="4906" y="56"/>
                    <a:pt x="4906" y="137"/>
                  </a:cubicBezTo>
                  <a:cubicBezTo>
                    <a:pt x="4811" y="673"/>
                    <a:pt x="4549" y="1161"/>
                    <a:pt x="4132" y="1518"/>
                  </a:cubicBezTo>
                  <a:cubicBezTo>
                    <a:pt x="3715" y="1875"/>
                    <a:pt x="3180" y="2090"/>
                    <a:pt x="2620" y="2090"/>
                  </a:cubicBezTo>
                  <a:cubicBezTo>
                    <a:pt x="2072" y="2090"/>
                    <a:pt x="1537" y="1887"/>
                    <a:pt x="1120" y="1518"/>
                  </a:cubicBezTo>
                  <a:cubicBezTo>
                    <a:pt x="703" y="1161"/>
                    <a:pt x="441" y="673"/>
                    <a:pt x="346" y="137"/>
                  </a:cubicBezTo>
                  <a:cubicBezTo>
                    <a:pt x="336" y="56"/>
                    <a:pt x="265" y="1"/>
                    <a:pt x="193" y="1"/>
                  </a:cubicBezTo>
                  <a:close/>
                </a:path>
              </a:pathLst>
            </a:custGeom>
            <a:solidFill>
              <a:srgbClr val="999999"/>
            </a:solidFill>
            <a:ln>
              <a:noFill/>
            </a:ln>
          </p:spPr>
          <p:txBody>
            <a:bodyPr anchorCtr="0" anchor="ctr" bIns="178925" lIns="178925" spcFirstLastPara="1" rIns="178925" wrap="square" tIns="178925">
              <a:noAutofit/>
            </a:bodyPr>
            <a:lstStyle/>
            <a:p>
              <a:pPr indent="0" lvl="0" marL="0" rtl="0" algn="l">
                <a:spcBef>
                  <a:spcPts val="0"/>
                </a:spcBef>
                <a:spcAft>
                  <a:spcPts val="0"/>
                </a:spcAft>
                <a:buNone/>
              </a:pPr>
              <a:r>
                <a:t/>
              </a:r>
              <a:endParaRPr/>
            </a:p>
          </p:txBody>
        </p:sp>
        <p:sp>
          <p:nvSpPr>
            <p:cNvPr id="354" name="Google Shape;354;p24"/>
            <p:cNvSpPr/>
            <p:nvPr/>
          </p:nvSpPr>
          <p:spPr>
            <a:xfrm>
              <a:off x="1007052" y="2185106"/>
              <a:ext cx="19003" cy="70153"/>
            </a:xfrm>
            <a:custGeom>
              <a:rect b="b" l="l" r="r" t="t"/>
              <a:pathLst>
                <a:path extrusionOk="0" h="2204" w="597">
                  <a:moveTo>
                    <a:pt x="453" y="1"/>
                  </a:moveTo>
                  <a:cubicBezTo>
                    <a:pt x="418" y="1"/>
                    <a:pt x="394" y="24"/>
                    <a:pt x="382" y="36"/>
                  </a:cubicBezTo>
                  <a:lnTo>
                    <a:pt x="60" y="334"/>
                  </a:lnTo>
                  <a:cubicBezTo>
                    <a:pt x="25" y="358"/>
                    <a:pt x="1" y="405"/>
                    <a:pt x="1" y="453"/>
                  </a:cubicBezTo>
                  <a:cubicBezTo>
                    <a:pt x="1" y="513"/>
                    <a:pt x="48" y="584"/>
                    <a:pt x="108" y="584"/>
                  </a:cubicBezTo>
                  <a:cubicBezTo>
                    <a:pt x="120" y="584"/>
                    <a:pt x="156" y="572"/>
                    <a:pt x="167" y="560"/>
                  </a:cubicBezTo>
                  <a:lnTo>
                    <a:pt x="275" y="417"/>
                  </a:lnTo>
                  <a:lnTo>
                    <a:pt x="275" y="2108"/>
                  </a:lnTo>
                  <a:cubicBezTo>
                    <a:pt x="275" y="2179"/>
                    <a:pt x="346" y="2203"/>
                    <a:pt x="441" y="2203"/>
                  </a:cubicBezTo>
                  <a:cubicBezTo>
                    <a:pt x="513" y="2203"/>
                    <a:pt x="596" y="2179"/>
                    <a:pt x="596" y="2108"/>
                  </a:cubicBezTo>
                  <a:lnTo>
                    <a:pt x="596" y="96"/>
                  </a:lnTo>
                  <a:cubicBezTo>
                    <a:pt x="584" y="48"/>
                    <a:pt x="513" y="1"/>
                    <a:pt x="453" y="1"/>
                  </a:cubicBezTo>
                  <a:close/>
                </a:path>
              </a:pathLst>
            </a:custGeom>
            <a:solidFill>
              <a:srgbClr val="999999"/>
            </a:solidFill>
            <a:ln>
              <a:noFill/>
            </a:ln>
          </p:spPr>
          <p:txBody>
            <a:bodyPr anchorCtr="0" anchor="ctr" bIns="178925" lIns="178925" spcFirstLastPara="1" rIns="178925" wrap="square" tIns="178925">
              <a:noAutofit/>
            </a:bodyPr>
            <a:lstStyle/>
            <a:p>
              <a:pPr indent="0" lvl="0" marL="0" rtl="0" algn="l">
                <a:spcBef>
                  <a:spcPts val="0"/>
                </a:spcBef>
                <a:spcAft>
                  <a:spcPts val="0"/>
                </a:spcAft>
                <a:buNone/>
              </a:pPr>
              <a:r>
                <a:t/>
              </a:r>
              <a:endParaRPr/>
            </a:p>
          </p:txBody>
        </p:sp>
      </p:grpSp>
      <p:sp>
        <p:nvSpPr>
          <p:cNvPr id="355" name="Google Shape;355;p24"/>
          <p:cNvSpPr txBox="1"/>
          <p:nvPr/>
        </p:nvSpPr>
        <p:spPr>
          <a:xfrm>
            <a:off x="4796990" y="1595238"/>
            <a:ext cx="17874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lang="es-ES">
                <a:solidFill>
                  <a:srgbClr val="3C3C3C"/>
                </a:solidFill>
                <a:latin typeface="Roboto Medium"/>
                <a:ea typeface="Roboto Medium"/>
                <a:cs typeface="Roboto Medium"/>
                <a:sym typeface="Roboto Medium"/>
              </a:rPr>
              <a:t>FORMULA</a:t>
            </a:r>
            <a:r>
              <a:rPr lang="es-ES">
                <a:solidFill>
                  <a:srgbClr val="3C3C3C"/>
                </a:solidFill>
                <a:latin typeface="Roboto Medium"/>
                <a:ea typeface="Roboto Medium"/>
                <a:cs typeface="Roboto Medium"/>
                <a:sym typeface="Roboto Medium"/>
              </a:rPr>
              <a:t>CIÓN DE ALTERNATIVAS</a:t>
            </a:r>
            <a:endParaRPr i="0" u="none" cap="none" strike="noStrike">
              <a:solidFill>
                <a:srgbClr val="3C3C3C"/>
              </a:solidFill>
              <a:latin typeface="Roboto Medium"/>
              <a:ea typeface="Roboto Medium"/>
              <a:cs typeface="Roboto Medium"/>
              <a:sym typeface="Roboto Medium"/>
            </a:endParaRPr>
          </a:p>
        </p:txBody>
      </p:sp>
      <p:sp>
        <p:nvSpPr>
          <p:cNvPr id="356" name="Google Shape;356;p24"/>
          <p:cNvSpPr/>
          <p:nvPr/>
        </p:nvSpPr>
        <p:spPr>
          <a:xfrm>
            <a:off x="6892000" y="1663000"/>
            <a:ext cx="1993800" cy="504300"/>
          </a:xfrm>
          <a:prstGeom prst="roundRect">
            <a:avLst>
              <a:gd fmla="val 50000" name="adj"/>
            </a:avLst>
          </a:prstGeom>
          <a:solidFill>
            <a:srgbClr val="FCFBFB"/>
          </a:solidFill>
          <a:ln cap="flat" cmpd="sng" w="3810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57" name="Google Shape;357;p24"/>
          <p:cNvSpPr txBox="1"/>
          <p:nvPr/>
        </p:nvSpPr>
        <p:spPr>
          <a:xfrm>
            <a:off x="6881833" y="1695461"/>
            <a:ext cx="19938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lang="es-ES">
                <a:solidFill>
                  <a:srgbClr val="3C3C3C"/>
                </a:solidFill>
                <a:latin typeface="Roboto Medium"/>
                <a:ea typeface="Roboto Medium"/>
                <a:cs typeface="Roboto Medium"/>
                <a:sym typeface="Roboto Medium"/>
              </a:rPr>
              <a:t>TOMA DE DECISIONES</a:t>
            </a:r>
            <a:endParaRPr i="0" u="none" cap="none" strike="noStrike">
              <a:solidFill>
                <a:srgbClr val="3C3C3C"/>
              </a:solidFill>
              <a:latin typeface="Roboto Medium"/>
              <a:ea typeface="Roboto Medium"/>
              <a:cs typeface="Roboto Medium"/>
              <a:sym typeface="Roboto Medium"/>
            </a:endParaRPr>
          </a:p>
        </p:txBody>
      </p:sp>
      <p:sp>
        <p:nvSpPr>
          <p:cNvPr id="358" name="Google Shape;358;p24"/>
          <p:cNvSpPr/>
          <p:nvPr/>
        </p:nvSpPr>
        <p:spPr>
          <a:xfrm flipH="1">
            <a:off x="3446637" y="2709759"/>
            <a:ext cx="2071800" cy="504300"/>
          </a:xfrm>
          <a:prstGeom prst="roundRect">
            <a:avLst>
              <a:gd fmla="val 50000" name="adj"/>
            </a:avLst>
          </a:prstGeom>
          <a:solidFill>
            <a:srgbClr val="FCFBFB"/>
          </a:solidFill>
          <a:ln cap="flat" cmpd="sng" w="38100">
            <a:solidFill>
              <a:srgbClr val="1B2A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59" name="Google Shape;359;p24"/>
          <p:cNvSpPr/>
          <p:nvPr/>
        </p:nvSpPr>
        <p:spPr>
          <a:xfrm flipH="1">
            <a:off x="967652" y="2705617"/>
            <a:ext cx="2071800" cy="504300"/>
          </a:xfrm>
          <a:prstGeom prst="roundRect">
            <a:avLst>
              <a:gd fmla="val 50000" name="adj"/>
            </a:avLst>
          </a:prstGeom>
          <a:solidFill>
            <a:srgbClr val="FCFBFB"/>
          </a:solidFill>
          <a:ln cap="flat" cmpd="sng" w="38100">
            <a:solidFill>
              <a:srgbClr val="1B2A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360" name="Google Shape;360;p24"/>
          <p:cNvSpPr txBox="1"/>
          <p:nvPr/>
        </p:nvSpPr>
        <p:spPr>
          <a:xfrm>
            <a:off x="1076291" y="2743724"/>
            <a:ext cx="19008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lang="es-ES" sz="1500">
                <a:solidFill>
                  <a:srgbClr val="3C3C3C"/>
                </a:solidFill>
                <a:latin typeface="Roboto Medium"/>
                <a:ea typeface="Roboto Medium"/>
                <a:cs typeface="Roboto Medium"/>
                <a:sym typeface="Roboto Medium"/>
              </a:rPr>
              <a:t>IMPLEMENTACIÓN</a:t>
            </a:r>
            <a:endParaRPr i="0" sz="1500" u="none" cap="none" strike="noStrike">
              <a:solidFill>
                <a:srgbClr val="3C3C3C"/>
              </a:solidFill>
              <a:latin typeface="Roboto Medium"/>
              <a:ea typeface="Roboto Medium"/>
              <a:cs typeface="Roboto Medium"/>
              <a:sym typeface="Roboto Medium"/>
            </a:endParaRPr>
          </a:p>
        </p:txBody>
      </p:sp>
      <p:sp>
        <p:nvSpPr>
          <p:cNvPr id="361" name="Google Shape;361;p24"/>
          <p:cNvSpPr txBox="1"/>
          <p:nvPr/>
        </p:nvSpPr>
        <p:spPr>
          <a:xfrm>
            <a:off x="3532129" y="2743724"/>
            <a:ext cx="1900800" cy="415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lang="es-ES" sz="1500">
                <a:solidFill>
                  <a:srgbClr val="3C3C3C"/>
                </a:solidFill>
                <a:latin typeface="Roboto Medium"/>
                <a:ea typeface="Roboto Medium"/>
                <a:cs typeface="Roboto Medium"/>
                <a:sym typeface="Roboto Medium"/>
              </a:rPr>
              <a:t>EVALUA</a:t>
            </a:r>
            <a:r>
              <a:rPr lang="es-ES" sz="1500">
                <a:solidFill>
                  <a:srgbClr val="3C3C3C"/>
                </a:solidFill>
                <a:latin typeface="Roboto Medium"/>
                <a:ea typeface="Roboto Medium"/>
                <a:cs typeface="Roboto Medium"/>
                <a:sym typeface="Roboto Medium"/>
              </a:rPr>
              <a:t>CIÓN</a:t>
            </a:r>
            <a:endParaRPr i="0" sz="1500" u="none" cap="none" strike="noStrike">
              <a:solidFill>
                <a:srgbClr val="3C3C3C"/>
              </a:solidFill>
              <a:latin typeface="Roboto Medium"/>
              <a:ea typeface="Roboto Medium"/>
              <a:cs typeface="Roboto Medium"/>
              <a:sym typeface="Roboto Medium"/>
            </a:endParaRPr>
          </a:p>
        </p:txBody>
      </p:sp>
      <p:sp>
        <p:nvSpPr>
          <p:cNvPr id="362" name="Google Shape;362;p24"/>
          <p:cNvSpPr txBox="1"/>
          <p:nvPr/>
        </p:nvSpPr>
        <p:spPr>
          <a:xfrm>
            <a:off x="6002831" y="2650130"/>
            <a:ext cx="19008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600"/>
              <a:buFont typeface="Arial"/>
              <a:buNone/>
            </a:pPr>
            <a:r>
              <a:rPr lang="es-ES">
                <a:solidFill>
                  <a:srgbClr val="3C3C3C"/>
                </a:solidFill>
                <a:latin typeface="Roboto Medium"/>
                <a:ea typeface="Roboto Medium"/>
                <a:cs typeface="Roboto Medium"/>
                <a:sym typeface="Roboto Medium"/>
              </a:rPr>
              <a:t>CONTINUA</a:t>
            </a:r>
            <a:r>
              <a:rPr lang="es-ES">
                <a:solidFill>
                  <a:srgbClr val="3C3C3C"/>
                </a:solidFill>
                <a:latin typeface="Roboto Medium"/>
                <a:ea typeface="Roboto Medium"/>
                <a:cs typeface="Roboto Medium"/>
                <a:sym typeface="Roboto Medium"/>
              </a:rPr>
              <a:t>CIÓN O REFORMULACIÓN</a:t>
            </a:r>
            <a:endParaRPr i="0" u="none" cap="none" strike="noStrike">
              <a:solidFill>
                <a:srgbClr val="3C3C3C"/>
              </a:solidFill>
              <a:latin typeface="Roboto Medium"/>
              <a:ea typeface="Roboto Medium"/>
              <a:cs typeface="Roboto Medium"/>
              <a:sym typeface="Roboto Medium"/>
            </a:endParaRPr>
          </a:p>
        </p:txBody>
      </p:sp>
      <p:sp>
        <p:nvSpPr>
          <p:cNvPr id="363" name="Google Shape;363;p24"/>
          <p:cNvSpPr/>
          <p:nvPr/>
        </p:nvSpPr>
        <p:spPr>
          <a:xfrm>
            <a:off x="111318" y="1429237"/>
            <a:ext cx="333000" cy="361800"/>
          </a:xfrm>
          <a:prstGeom prst="ellipse">
            <a:avLst/>
          </a:prstGeom>
          <a:solidFill>
            <a:srgbClr val="666666"/>
          </a:solidFill>
          <a:ln cap="flat" cmpd="sng" w="952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1</a:t>
            </a:r>
            <a:endParaRPr i="0" sz="1600" u="none" cap="none" strike="noStrike">
              <a:solidFill>
                <a:schemeClr val="lt1"/>
              </a:solidFill>
              <a:latin typeface="Roboto Medium"/>
              <a:ea typeface="Roboto Medium"/>
              <a:cs typeface="Roboto Medium"/>
              <a:sym typeface="Roboto Medium"/>
            </a:endParaRPr>
          </a:p>
        </p:txBody>
      </p:sp>
      <p:sp>
        <p:nvSpPr>
          <p:cNvPr id="364" name="Google Shape;364;p24"/>
          <p:cNvSpPr/>
          <p:nvPr/>
        </p:nvSpPr>
        <p:spPr>
          <a:xfrm>
            <a:off x="2224211" y="1447458"/>
            <a:ext cx="333000" cy="361800"/>
          </a:xfrm>
          <a:prstGeom prst="ellipse">
            <a:avLst/>
          </a:prstGeom>
          <a:solidFill>
            <a:srgbClr val="666666"/>
          </a:solidFill>
          <a:ln cap="flat" cmpd="sng" w="952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2</a:t>
            </a:r>
            <a:endParaRPr i="0" sz="1600" u="none" cap="none" strike="noStrike">
              <a:solidFill>
                <a:schemeClr val="lt1"/>
              </a:solidFill>
              <a:latin typeface="Roboto Medium"/>
              <a:ea typeface="Roboto Medium"/>
              <a:cs typeface="Roboto Medium"/>
              <a:sym typeface="Roboto Medium"/>
            </a:endParaRPr>
          </a:p>
        </p:txBody>
      </p:sp>
      <p:sp>
        <p:nvSpPr>
          <p:cNvPr id="365" name="Google Shape;365;p24"/>
          <p:cNvSpPr/>
          <p:nvPr/>
        </p:nvSpPr>
        <p:spPr>
          <a:xfrm>
            <a:off x="4530917" y="1450771"/>
            <a:ext cx="333000" cy="361800"/>
          </a:xfrm>
          <a:prstGeom prst="ellipse">
            <a:avLst/>
          </a:prstGeom>
          <a:solidFill>
            <a:srgbClr val="666666"/>
          </a:solidFill>
          <a:ln cap="flat" cmpd="sng" w="9525">
            <a:solidFill>
              <a:srgbClr val="1D4D71"/>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3</a:t>
            </a:r>
            <a:endParaRPr i="0" sz="1600" u="none" cap="none" strike="noStrike">
              <a:solidFill>
                <a:schemeClr val="lt1"/>
              </a:solidFill>
              <a:latin typeface="Roboto Medium"/>
              <a:ea typeface="Roboto Medium"/>
              <a:cs typeface="Roboto Medium"/>
              <a:sym typeface="Roboto Medium"/>
            </a:endParaRPr>
          </a:p>
        </p:txBody>
      </p:sp>
      <p:sp>
        <p:nvSpPr>
          <p:cNvPr id="366" name="Google Shape;366;p24"/>
          <p:cNvSpPr/>
          <p:nvPr/>
        </p:nvSpPr>
        <p:spPr>
          <a:xfrm>
            <a:off x="6822738" y="1427107"/>
            <a:ext cx="333000" cy="361800"/>
          </a:xfrm>
          <a:prstGeom prst="ellipse">
            <a:avLst/>
          </a:prstGeom>
          <a:solidFill>
            <a:srgbClr val="666666"/>
          </a:solidFill>
          <a:ln cap="flat" cmpd="sng" w="952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050"/>
              <a:buFont typeface="Arial"/>
              <a:buNone/>
            </a:pPr>
            <a:r>
              <a:t/>
            </a:r>
            <a:endParaRPr sz="1600">
              <a:solidFill>
                <a:schemeClr val="lt1"/>
              </a:solidFill>
              <a:latin typeface="Roboto Medium"/>
              <a:ea typeface="Roboto Medium"/>
              <a:cs typeface="Roboto Medium"/>
              <a:sym typeface="Roboto Medium"/>
            </a:endParaRPr>
          </a:p>
          <a:p>
            <a:pPr indent="0" lvl="0" marL="0" marR="0" rtl="0" algn="l">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4</a:t>
            </a:r>
            <a:endParaRPr sz="1600">
              <a:solidFill>
                <a:schemeClr val="lt1"/>
              </a:solidFill>
              <a:latin typeface="Roboto Medium"/>
              <a:ea typeface="Roboto Medium"/>
              <a:cs typeface="Roboto Medium"/>
              <a:sym typeface="Roboto Medium"/>
            </a:endParaRPr>
          </a:p>
          <a:p>
            <a:pPr indent="0" lvl="0" marL="0" marR="0" rtl="0" algn="ctr">
              <a:lnSpc>
                <a:spcPct val="100000"/>
              </a:lnSpc>
              <a:spcBef>
                <a:spcPts val="0"/>
              </a:spcBef>
              <a:spcAft>
                <a:spcPts val="0"/>
              </a:spcAft>
              <a:buClr>
                <a:srgbClr val="000000"/>
              </a:buClr>
              <a:buSzPts val="1050"/>
              <a:buFont typeface="Arial"/>
              <a:buNone/>
            </a:pPr>
            <a:r>
              <a:t/>
            </a:r>
            <a:endParaRPr sz="1600">
              <a:solidFill>
                <a:schemeClr val="lt1"/>
              </a:solidFill>
              <a:latin typeface="Roboto Medium"/>
              <a:ea typeface="Roboto Medium"/>
              <a:cs typeface="Roboto Medium"/>
              <a:sym typeface="Roboto Medium"/>
            </a:endParaRPr>
          </a:p>
        </p:txBody>
      </p:sp>
      <p:sp>
        <p:nvSpPr>
          <p:cNvPr id="367" name="Google Shape;367;p24"/>
          <p:cNvSpPr/>
          <p:nvPr/>
        </p:nvSpPr>
        <p:spPr>
          <a:xfrm>
            <a:off x="5789888" y="2511305"/>
            <a:ext cx="333000" cy="361800"/>
          </a:xfrm>
          <a:prstGeom prst="ellipse">
            <a:avLst/>
          </a:prstGeom>
          <a:solidFill>
            <a:srgbClr val="666666"/>
          </a:solidFill>
          <a:ln cap="flat" cmpd="sng" w="952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050"/>
              <a:buFont typeface="Arial"/>
              <a:buNone/>
            </a:pPr>
            <a:r>
              <a:t/>
            </a:r>
            <a:endParaRPr sz="1600">
              <a:solidFill>
                <a:schemeClr val="lt1"/>
              </a:solidFill>
              <a:latin typeface="Roboto Medium"/>
              <a:ea typeface="Roboto Medium"/>
              <a:cs typeface="Roboto Medium"/>
              <a:sym typeface="Roboto Medium"/>
            </a:endParaRPr>
          </a:p>
          <a:p>
            <a:pPr indent="0" lvl="0" marL="0" marR="0" rtl="0" algn="l">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7</a:t>
            </a:r>
            <a:endParaRPr sz="1600">
              <a:solidFill>
                <a:schemeClr val="lt1"/>
              </a:solidFill>
              <a:latin typeface="Roboto Medium"/>
              <a:ea typeface="Roboto Medium"/>
              <a:cs typeface="Roboto Medium"/>
              <a:sym typeface="Roboto Medium"/>
            </a:endParaRPr>
          </a:p>
          <a:p>
            <a:pPr indent="0" lvl="0" marL="0" marR="0" rtl="0" algn="ctr">
              <a:lnSpc>
                <a:spcPct val="100000"/>
              </a:lnSpc>
              <a:spcBef>
                <a:spcPts val="0"/>
              </a:spcBef>
              <a:spcAft>
                <a:spcPts val="0"/>
              </a:spcAft>
              <a:buClr>
                <a:srgbClr val="000000"/>
              </a:buClr>
              <a:buSzPts val="1050"/>
              <a:buFont typeface="Arial"/>
              <a:buNone/>
            </a:pPr>
            <a:r>
              <a:t/>
            </a:r>
            <a:endParaRPr sz="1600">
              <a:solidFill>
                <a:schemeClr val="lt1"/>
              </a:solidFill>
              <a:latin typeface="Roboto Medium"/>
              <a:ea typeface="Roboto Medium"/>
              <a:cs typeface="Roboto Medium"/>
              <a:sym typeface="Roboto Medium"/>
            </a:endParaRPr>
          </a:p>
        </p:txBody>
      </p:sp>
      <p:sp>
        <p:nvSpPr>
          <p:cNvPr id="368" name="Google Shape;368;p24"/>
          <p:cNvSpPr/>
          <p:nvPr/>
        </p:nvSpPr>
        <p:spPr>
          <a:xfrm>
            <a:off x="3348188" y="2533668"/>
            <a:ext cx="333000" cy="361800"/>
          </a:xfrm>
          <a:prstGeom prst="ellipse">
            <a:avLst/>
          </a:prstGeom>
          <a:solidFill>
            <a:srgbClr val="666666"/>
          </a:solidFill>
          <a:ln cap="flat" cmpd="sng" w="952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t/>
            </a:r>
            <a:endParaRPr sz="1600">
              <a:solidFill>
                <a:schemeClr val="lt1"/>
              </a:solidFill>
              <a:latin typeface="Roboto Medium"/>
              <a:ea typeface="Roboto Medium"/>
              <a:cs typeface="Roboto Medium"/>
              <a:sym typeface="Roboto Medium"/>
            </a:endParaRPr>
          </a:p>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6</a:t>
            </a:r>
            <a:endParaRPr sz="1600">
              <a:solidFill>
                <a:schemeClr val="lt1"/>
              </a:solidFill>
              <a:latin typeface="Roboto Medium"/>
              <a:ea typeface="Roboto Medium"/>
              <a:cs typeface="Roboto Medium"/>
              <a:sym typeface="Roboto Medium"/>
            </a:endParaRPr>
          </a:p>
          <a:p>
            <a:pPr indent="0" lvl="0" marL="0" marR="0" rtl="0" algn="ctr">
              <a:lnSpc>
                <a:spcPct val="100000"/>
              </a:lnSpc>
              <a:spcBef>
                <a:spcPts val="0"/>
              </a:spcBef>
              <a:spcAft>
                <a:spcPts val="0"/>
              </a:spcAft>
              <a:buClr>
                <a:srgbClr val="000000"/>
              </a:buClr>
              <a:buSzPts val="1050"/>
              <a:buFont typeface="Arial"/>
              <a:buNone/>
            </a:pPr>
            <a:r>
              <a:t/>
            </a:r>
            <a:endParaRPr sz="1600">
              <a:solidFill>
                <a:schemeClr val="lt1"/>
              </a:solidFill>
              <a:latin typeface="Roboto Medium"/>
              <a:ea typeface="Roboto Medium"/>
              <a:cs typeface="Roboto Medium"/>
              <a:sym typeface="Roboto Medium"/>
            </a:endParaRPr>
          </a:p>
        </p:txBody>
      </p:sp>
      <p:sp>
        <p:nvSpPr>
          <p:cNvPr id="369" name="Google Shape;369;p24"/>
          <p:cNvSpPr/>
          <p:nvPr/>
        </p:nvSpPr>
        <p:spPr>
          <a:xfrm>
            <a:off x="878263" y="2492425"/>
            <a:ext cx="333000" cy="361800"/>
          </a:xfrm>
          <a:prstGeom prst="ellipse">
            <a:avLst/>
          </a:prstGeom>
          <a:solidFill>
            <a:srgbClr val="666666"/>
          </a:solidFill>
          <a:ln cap="flat" cmpd="sng" w="9525">
            <a:solidFill>
              <a:srgbClr val="66666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050"/>
              <a:buFont typeface="Arial"/>
              <a:buNone/>
            </a:pPr>
            <a:r>
              <a:t/>
            </a:r>
            <a:endParaRPr sz="1600">
              <a:solidFill>
                <a:schemeClr val="lt1"/>
              </a:solidFill>
              <a:latin typeface="Roboto Medium"/>
              <a:ea typeface="Roboto Medium"/>
              <a:cs typeface="Roboto Medium"/>
              <a:sym typeface="Roboto Medium"/>
            </a:endParaRPr>
          </a:p>
          <a:p>
            <a:pPr indent="0" lvl="0" marL="0" marR="0" rtl="0" algn="l">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5</a:t>
            </a:r>
            <a:endParaRPr sz="1600">
              <a:solidFill>
                <a:schemeClr val="lt1"/>
              </a:solidFill>
              <a:latin typeface="Roboto Medium"/>
              <a:ea typeface="Roboto Medium"/>
              <a:cs typeface="Roboto Medium"/>
              <a:sym typeface="Roboto Medium"/>
            </a:endParaRPr>
          </a:p>
          <a:p>
            <a:pPr indent="0" lvl="0" marL="0" marR="0" rtl="0" algn="ctr">
              <a:lnSpc>
                <a:spcPct val="100000"/>
              </a:lnSpc>
              <a:spcBef>
                <a:spcPts val="0"/>
              </a:spcBef>
              <a:spcAft>
                <a:spcPts val="0"/>
              </a:spcAft>
              <a:buClr>
                <a:srgbClr val="000000"/>
              </a:buClr>
              <a:buSzPts val="1050"/>
              <a:buFont typeface="Arial"/>
              <a:buNone/>
            </a:pPr>
            <a:r>
              <a:t/>
            </a:r>
            <a:endParaRPr sz="1600">
              <a:solidFill>
                <a:schemeClr val="lt1"/>
              </a:solidFill>
              <a:latin typeface="Roboto Medium"/>
              <a:ea typeface="Roboto Medium"/>
              <a:cs typeface="Roboto Medium"/>
              <a:sym typeface="Roboto Medium"/>
            </a:endParaRPr>
          </a:p>
        </p:txBody>
      </p:sp>
      <p:sp>
        <p:nvSpPr>
          <p:cNvPr id="370" name="Google Shape;370;p24"/>
          <p:cNvSpPr txBox="1"/>
          <p:nvPr/>
        </p:nvSpPr>
        <p:spPr>
          <a:xfrm>
            <a:off x="5990161" y="4442755"/>
            <a:ext cx="3000000" cy="492600"/>
          </a:xfrm>
          <a:prstGeom prst="rect">
            <a:avLst/>
          </a:prstGeom>
          <a:noFill/>
          <a:ln>
            <a:noFill/>
          </a:ln>
        </p:spPr>
        <p:txBody>
          <a:bodyPr anchorCtr="0" anchor="t" bIns="91425" lIns="91425" spcFirstLastPara="1" rIns="91425" wrap="square" tIns="91425">
            <a:spAutoFit/>
          </a:bodyPr>
          <a:lstStyle/>
          <a:p>
            <a:pPr indent="0" lvl="0" marL="12700" rtl="0" algn="r">
              <a:spcBef>
                <a:spcPts val="860"/>
              </a:spcBef>
              <a:spcAft>
                <a:spcPts val="0"/>
              </a:spcAft>
              <a:buNone/>
            </a:pPr>
            <a:r>
              <a:rPr i="1" lang="es-ES" sz="2000">
                <a:solidFill>
                  <a:srgbClr val="434343"/>
                </a:solidFill>
                <a:latin typeface="Roboto"/>
                <a:ea typeface="Roboto"/>
                <a:cs typeface="Roboto"/>
                <a:sym typeface="Roboto"/>
              </a:rPr>
              <a:t>(Aguilar Villanueva)</a:t>
            </a:r>
            <a:endParaRPr i="1" sz="2000">
              <a:solidFill>
                <a:srgbClr val="434343"/>
              </a:solidFill>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4" name="Shape 374"/>
        <p:cNvGrpSpPr/>
        <p:nvPr/>
      </p:nvGrpSpPr>
      <p:grpSpPr>
        <a:xfrm>
          <a:off x="0" y="0"/>
          <a:ext cx="0" cy="0"/>
          <a:chOff x="0" y="0"/>
          <a:chExt cx="0" cy="0"/>
        </a:xfrm>
      </p:grpSpPr>
      <p:sp>
        <p:nvSpPr>
          <p:cNvPr id="375" name="Google Shape;375;p25"/>
          <p:cNvSpPr/>
          <p:nvPr/>
        </p:nvSpPr>
        <p:spPr>
          <a:xfrm>
            <a:off x="818775" y="849488"/>
            <a:ext cx="7506600" cy="3578400"/>
          </a:xfrm>
          <a:prstGeom prst="rect">
            <a:avLst/>
          </a:prstGeom>
          <a:solidFill>
            <a:srgbClr val="435D74"/>
          </a:solidFill>
          <a:ln>
            <a:noFill/>
          </a:ln>
        </p:spPr>
        <p:txBody>
          <a:bodyPr anchorCtr="0" anchor="ctr" bIns="45725" lIns="45725" spcFirstLastPara="1" rIns="45725" wrap="square" tIns="45725">
            <a:noAutofit/>
          </a:bodyPr>
          <a:lstStyle/>
          <a:p>
            <a:pPr indent="0" lvl="0" marL="0" marR="241300" rtl="0" algn="ctr">
              <a:lnSpc>
                <a:spcPct val="108833"/>
              </a:lnSpc>
              <a:spcBef>
                <a:spcPts val="0"/>
              </a:spcBef>
              <a:spcAft>
                <a:spcPts val="0"/>
              </a:spcAft>
              <a:buNone/>
            </a:pPr>
            <a:r>
              <a:rPr lang="es-ES" sz="1900">
                <a:solidFill>
                  <a:schemeClr val="lt1"/>
                </a:solidFill>
                <a:latin typeface="Roboto Medium"/>
                <a:ea typeface="Roboto Medium"/>
                <a:cs typeface="Roboto Medium"/>
                <a:sym typeface="Roboto Medium"/>
              </a:rPr>
              <a:t>¿Cuál es el problema? ¿Cómo se justifica la política pública? ¿Qué se solucionará y cómo? ¿En qué parte del territorio? ¿Quiénes son los actores afectados y quiénes deben intervenir en la solución? ¿Cuál es el tiempo que demandará? ¿Qué presupuesto requerirá? ¿Quién nos ayudará? ¿Qué necesitamos? ¿A través de qué medios desean ser contactados? ¿Cuál es nuestro impacto? ¿Cuáles son nuestras métricas?</a:t>
            </a:r>
            <a:endParaRPr sz="1500">
              <a:solidFill>
                <a:schemeClr val="lt1"/>
              </a:solidFill>
              <a:latin typeface="Roboto Medium"/>
              <a:ea typeface="Roboto Medium"/>
              <a:cs typeface="Roboto Medium"/>
              <a:sym typeface="Roboto Medium"/>
            </a:endParaRPr>
          </a:p>
        </p:txBody>
      </p:sp>
      <p:sp>
        <p:nvSpPr>
          <p:cNvPr id="376" name="Google Shape;376;p25"/>
          <p:cNvSpPr/>
          <p:nvPr/>
        </p:nvSpPr>
        <p:spPr>
          <a:xfrm>
            <a:off x="491488" y="521800"/>
            <a:ext cx="3525900" cy="656100"/>
          </a:xfrm>
          <a:prstGeom prst="roundRect">
            <a:avLst>
              <a:gd fmla="val 16667" name="adj"/>
            </a:avLst>
          </a:prstGeom>
          <a:solidFill>
            <a:srgbClr val="888888"/>
          </a:solidFill>
          <a:ln cap="flat" cmpd="sng" w="4775">
            <a:solidFill>
              <a:srgbClr val="595959"/>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spcBef>
                <a:spcPts val="0"/>
              </a:spcBef>
              <a:spcAft>
                <a:spcPts val="0"/>
              </a:spcAft>
              <a:buNone/>
            </a:pPr>
            <a:r>
              <a:rPr lang="es-ES" sz="1600">
                <a:solidFill>
                  <a:schemeClr val="lt1"/>
                </a:solidFill>
                <a:latin typeface="Roboto SemiBold"/>
                <a:ea typeface="Roboto SemiBold"/>
                <a:cs typeface="Roboto SemiBold"/>
                <a:sym typeface="Roboto SemiBold"/>
              </a:rPr>
              <a:t>#</a:t>
            </a:r>
            <a:r>
              <a:rPr lang="es-ES" sz="1600">
                <a:solidFill>
                  <a:schemeClr val="lt1"/>
                </a:solidFill>
                <a:latin typeface="Roboto SemiBold"/>
                <a:ea typeface="Roboto SemiBold"/>
                <a:cs typeface="Roboto SemiBold"/>
                <a:sym typeface="Roboto SemiBold"/>
              </a:rPr>
              <a:t>NoEmpiecesUnaPropuestaSin AntesHacerEstasPreguntas</a:t>
            </a:r>
            <a:endParaRPr sz="1600">
              <a:solidFill>
                <a:schemeClr val="lt1"/>
              </a:solidFill>
              <a:latin typeface="Roboto SemiBold"/>
              <a:ea typeface="Roboto SemiBold"/>
              <a:cs typeface="Roboto SemiBold"/>
              <a:sym typeface="Roboto Semi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0" name="Shape 380"/>
        <p:cNvGrpSpPr/>
        <p:nvPr/>
      </p:nvGrpSpPr>
      <p:grpSpPr>
        <a:xfrm>
          <a:off x="0" y="0"/>
          <a:ext cx="0" cy="0"/>
          <a:chOff x="0" y="0"/>
          <a:chExt cx="0" cy="0"/>
        </a:xfrm>
      </p:grpSpPr>
      <p:sp>
        <p:nvSpPr>
          <p:cNvPr id="381" name="Google Shape;381;p26"/>
          <p:cNvSpPr/>
          <p:nvPr/>
        </p:nvSpPr>
        <p:spPr>
          <a:xfrm>
            <a:off x="6166100" y="1297456"/>
            <a:ext cx="2857500" cy="727200"/>
          </a:xfrm>
          <a:prstGeom prst="roundRect">
            <a:avLst>
              <a:gd fmla="val 50000" name="adj"/>
            </a:avLst>
          </a:prstGeom>
          <a:solidFill>
            <a:srgbClr val="FFFFFF"/>
          </a:solidFill>
          <a:ln cap="flat" cmpd="sng" w="38100">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Arial"/>
              <a:ea typeface="Arial"/>
              <a:cs typeface="Arial"/>
              <a:sym typeface="Arial"/>
            </a:endParaRPr>
          </a:p>
        </p:txBody>
      </p:sp>
      <p:sp>
        <p:nvSpPr>
          <p:cNvPr id="382" name="Google Shape;382;p26"/>
          <p:cNvSpPr txBox="1"/>
          <p:nvPr/>
        </p:nvSpPr>
        <p:spPr>
          <a:xfrm>
            <a:off x="6361913" y="1394981"/>
            <a:ext cx="2563500" cy="4155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800"/>
              <a:buFont typeface="Arial"/>
              <a:buNone/>
            </a:pPr>
            <a:r>
              <a:rPr lang="es-ES" sz="1800">
                <a:solidFill>
                  <a:srgbClr val="434459"/>
                </a:solidFill>
                <a:latin typeface="Roboto SemiBold"/>
                <a:ea typeface="Roboto SemiBold"/>
                <a:cs typeface="Roboto SemiBold"/>
                <a:sym typeface="Roboto SemiBold"/>
              </a:rPr>
              <a:t>Un ejemplo…</a:t>
            </a:r>
            <a:endParaRPr b="0" i="0" sz="1800" u="none" cap="none" strike="noStrike">
              <a:solidFill>
                <a:srgbClr val="434459"/>
              </a:solidFill>
              <a:latin typeface="Roboto SemiBold"/>
              <a:ea typeface="Roboto SemiBold"/>
              <a:cs typeface="Roboto SemiBold"/>
              <a:sym typeface="Roboto SemiBold"/>
            </a:endParaRPr>
          </a:p>
        </p:txBody>
      </p:sp>
      <p:sp>
        <p:nvSpPr>
          <p:cNvPr id="383" name="Google Shape;383;p26"/>
          <p:cNvSpPr/>
          <p:nvPr/>
        </p:nvSpPr>
        <p:spPr>
          <a:xfrm>
            <a:off x="0" y="0"/>
            <a:ext cx="1977900" cy="297300"/>
          </a:xfrm>
          <a:prstGeom prst="snip2DiagRect">
            <a:avLst>
              <a:gd fmla="val 0" name="adj1"/>
              <a:gd fmla="val 16667" name="adj2"/>
            </a:avLst>
          </a:prstGeom>
          <a:solidFill>
            <a:srgbClr val="666666"/>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800"/>
              <a:buFont typeface="Arial"/>
              <a:buNone/>
            </a:pPr>
            <a:r>
              <a:rPr b="1" i="0" lang="es-ES" sz="1800" u="none" cap="none" strike="noStrike">
                <a:solidFill>
                  <a:srgbClr val="FFFFFF"/>
                </a:solidFill>
                <a:latin typeface="Roboto"/>
                <a:ea typeface="Roboto"/>
                <a:cs typeface="Roboto"/>
                <a:sym typeface="Roboto"/>
              </a:rPr>
              <a:t>CASOS REALES</a:t>
            </a:r>
            <a:endParaRPr b="1" i="0" sz="1800" u="none" cap="none" strike="noStrike">
              <a:solidFill>
                <a:srgbClr val="FFFFFF"/>
              </a:solidFill>
              <a:latin typeface="Roboto"/>
              <a:ea typeface="Roboto"/>
              <a:cs typeface="Roboto"/>
              <a:sym typeface="Roboto"/>
            </a:endParaRPr>
          </a:p>
        </p:txBody>
      </p:sp>
      <p:sp>
        <p:nvSpPr>
          <p:cNvPr id="384" name="Google Shape;384;p26"/>
          <p:cNvSpPr txBox="1"/>
          <p:nvPr/>
        </p:nvSpPr>
        <p:spPr>
          <a:xfrm>
            <a:off x="628375" y="866525"/>
            <a:ext cx="4974300" cy="2480100"/>
          </a:xfrm>
          <a:prstGeom prst="rect">
            <a:avLst/>
          </a:prstGeom>
          <a:noFill/>
          <a:ln>
            <a:noFill/>
          </a:ln>
        </p:spPr>
        <p:txBody>
          <a:bodyPr anchorCtr="0" anchor="t" bIns="0" lIns="0" spcFirstLastPara="1" rIns="0" wrap="square" tIns="92075">
            <a:spAutoFit/>
          </a:bodyPr>
          <a:lstStyle/>
          <a:p>
            <a:pPr indent="0" lvl="0" marL="12700" marR="5080" rtl="0" algn="ctr">
              <a:lnSpc>
                <a:spcPct val="108659"/>
              </a:lnSpc>
              <a:spcBef>
                <a:spcPts val="0"/>
              </a:spcBef>
              <a:spcAft>
                <a:spcPts val="0"/>
              </a:spcAft>
              <a:buNone/>
            </a:pPr>
            <a:r>
              <a:rPr i="1" lang="es-ES" sz="1600">
                <a:solidFill>
                  <a:srgbClr val="3C3C3C"/>
                </a:solidFill>
                <a:latin typeface="Roboto"/>
                <a:ea typeface="Roboto"/>
                <a:cs typeface="Roboto"/>
                <a:sym typeface="Roboto"/>
              </a:rPr>
              <a:t>“</a:t>
            </a:r>
            <a:r>
              <a:rPr i="1" lang="es-ES" sz="1600">
                <a:solidFill>
                  <a:srgbClr val="3C3C3C"/>
                </a:solidFill>
                <a:latin typeface="Roboto"/>
                <a:ea typeface="Roboto"/>
                <a:cs typeface="Roboto"/>
                <a:sym typeface="Roboto"/>
              </a:rPr>
              <a:t>Una ONG internacional organizó en una comunidad muy pobre de África una campaña de prevención sobre VIH/SIDA. Anunciaron una charla importantísima para cierta hora exacta (por ejemplo, “a las 15:00 en la plaza”) y difundieron mucho el evento… pero nadie asistió. Después descubrieron que gran parte de la comunidad no usaba reloj ni organizaba su vida según “las 3 de la tarde” o “las 5 de la tarde”, sino por otras referencias cotidianas”.</a:t>
            </a:r>
            <a:endParaRPr i="1" sz="1600">
              <a:solidFill>
                <a:srgbClr val="3C3C3C"/>
              </a:solidFill>
              <a:latin typeface="Roboto"/>
              <a:ea typeface="Roboto"/>
              <a:cs typeface="Roboto"/>
              <a:sym typeface="Roboto"/>
            </a:endParaRPr>
          </a:p>
        </p:txBody>
      </p:sp>
      <p:pic>
        <p:nvPicPr>
          <p:cNvPr id="385" name="Google Shape;385;p26"/>
          <p:cNvPicPr preferRelativeResize="0"/>
          <p:nvPr/>
        </p:nvPicPr>
        <p:blipFill>
          <a:blip r:embed="rId3">
            <a:alphaModFix/>
          </a:blip>
          <a:stretch>
            <a:fillRect/>
          </a:stretch>
        </p:blipFill>
        <p:spPr>
          <a:xfrm>
            <a:off x="6246701" y="2246200"/>
            <a:ext cx="2897300" cy="2897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27"/>
          <p:cNvSpPr/>
          <p:nvPr/>
        </p:nvSpPr>
        <p:spPr>
          <a:xfrm>
            <a:off x="0" y="2706600"/>
            <a:ext cx="9144000" cy="2436900"/>
          </a:xfrm>
          <a:prstGeom prst="rect">
            <a:avLst/>
          </a:prstGeom>
          <a:solidFill>
            <a:srgbClr val="435D7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1" name="Google Shape;391;p27"/>
          <p:cNvSpPr txBox="1"/>
          <p:nvPr/>
        </p:nvSpPr>
        <p:spPr>
          <a:xfrm>
            <a:off x="96400" y="4765"/>
            <a:ext cx="8720700" cy="496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3F3F3F"/>
              </a:buClr>
              <a:buSzPts val="2400"/>
              <a:buFont typeface="Arial"/>
              <a:buNone/>
            </a:pPr>
            <a:r>
              <a:rPr b="1" lang="es-ES" sz="1300">
                <a:solidFill>
                  <a:srgbClr val="434343"/>
                </a:solidFill>
                <a:latin typeface="Roboto"/>
                <a:ea typeface="Roboto"/>
                <a:cs typeface="Roboto"/>
                <a:sym typeface="Roboto"/>
              </a:rPr>
              <a:t>PLANIFICACIÓN ESTRATÉGICA: </a:t>
            </a:r>
            <a:r>
              <a:rPr lang="es-ES" sz="1300">
                <a:solidFill>
                  <a:srgbClr val="434343"/>
                </a:solidFill>
                <a:latin typeface="Roboto"/>
                <a:ea typeface="Roboto"/>
                <a:cs typeface="Roboto"/>
                <a:sym typeface="Roboto"/>
              </a:rPr>
              <a:t>Es el </a:t>
            </a:r>
            <a:r>
              <a:rPr b="1" lang="es-ES" sz="1300">
                <a:solidFill>
                  <a:srgbClr val="434343"/>
                </a:solidFill>
                <a:latin typeface="Roboto"/>
                <a:ea typeface="Roboto"/>
                <a:cs typeface="Roboto"/>
                <a:sym typeface="Roboto"/>
              </a:rPr>
              <a:t>punto de partida</a:t>
            </a:r>
            <a:r>
              <a:rPr lang="es-ES" sz="1300">
                <a:solidFill>
                  <a:srgbClr val="434343"/>
                </a:solidFill>
                <a:latin typeface="Roboto"/>
                <a:ea typeface="Roboto"/>
                <a:cs typeface="Roboto"/>
                <a:sym typeface="Roboto"/>
              </a:rPr>
              <a:t> de cualquier política pública efectiva, se trata de traducir una visión estratégica, proyectos y servicios concretos que respondan a las necesidades ciudadanas; desplegará sobre </a:t>
            </a:r>
            <a:r>
              <a:rPr b="1" lang="es-ES" sz="1300">
                <a:solidFill>
                  <a:srgbClr val="434343"/>
                </a:solidFill>
                <a:latin typeface="Roboto"/>
                <a:ea typeface="Roboto"/>
                <a:cs typeface="Roboto"/>
                <a:sym typeface="Roboto"/>
              </a:rPr>
              <a:t>tres fases</a:t>
            </a:r>
            <a:r>
              <a:rPr lang="es-ES" sz="1300">
                <a:solidFill>
                  <a:srgbClr val="434343"/>
                </a:solidFill>
                <a:latin typeface="Roboto"/>
                <a:ea typeface="Roboto"/>
                <a:cs typeface="Roboto"/>
                <a:sym typeface="Roboto"/>
              </a:rPr>
              <a:t>:</a:t>
            </a:r>
            <a:endParaRPr sz="1300">
              <a:solidFill>
                <a:srgbClr val="434343"/>
              </a:solidFill>
              <a:latin typeface="Roboto"/>
              <a:ea typeface="Roboto"/>
              <a:cs typeface="Roboto"/>
              <a:sym typeface="Roboto"/>
            </a:endParaRPr>
          </a:p>
          <a:p>
            <a:pPr indent="0" lvl="0" marL="0" marR="0" rtl="0" algn="ctr">
              <a:lnSpc>
                <a:spcPct val="115000"/>
              </a:lnSpc>
              <a:spcBef>
                <a:spcPts val="1200"/>
              </a:spcBef>
              <a:spcAft>
                <a:spcPts val="0"/>
              </a:spcAft>
              <a:buClr>
                <a:srgbClr val="3F3F3F"/>
              </a:buClr>
              <a:buSzPts val="2400"/>
              <a:buFont typeface="Arial"/>
              <a:buNone/>
            </a:pPr>
            <a:r>
              <a:t/>
            </a:r>
            <a:endParaRPr sz="1300">
              <a:solidFill>
                <a:srgbClr val="434343"/>
              </a:solidFill>
              <a:latin typeface="Roboto"/>
              <a:ea typeface="Roboto"/>
              <a:cs typeface="Roboto"/>
              <a:sym typeface="Roboto"/>
            </a:endParaRPr>
          </a:p>
          <a:p>
            <a:pPr indent="0" lvl="0" marL="0" marR="0" rtl="0" algn="ctr">
              <a:lnSpc>
                <a:spcPct val="115000"/>
              </a:lnSpc>
              <a:spcBef>
                <a:spcPts val="1200"/>
              </a:spcBef>
              <a:spcAft>
                <a:spcPts val="1200"/>
              </a:spcAft>
              <a:buClr>
                <a:srgbClr val="3F3F3F"/>
              </a:buClr>
              <a:buSzPts val="2400"/>
              <a:buFont typeface="Arial"/>
              <a:buNone/>
            </a:pPr>
            <a:r>
              <a:t/>
            </a:r>
            <a:endParaRPr b="1" sz="1800">
              <a:solidFill>
                <a:srgbClr val="434343"/>
              </a:solidFill>
              <a:latin typeface="Roboto"/>
              <a:ea typeface="Roboto"/>
              <a:cs typeface="Roboto"/>
              <a:sym typeface="Roboto"/>
            </a:endParaRPr>
          </a:p>
        </p:txBody>
      </p:sp>
      <p:graphicFrame>
        <p:nvGraphicFramePr>
          <p:cNvPr id="392" name="Google Shape;392;p27"/>
          <p:cNvGraphicFramePr/>
          <p:nvPr/>
        </p:nvGraphicFramePr>
        <p:xfrm>
          <a:off x="211697" y="894009"/>
          <a:ext cx="3000000" cy="3000000"/>
        </p:xfrm>
        <a:graphic>
          <a:graphicData uri="http://schemas.openxmlformats.org/drawingml/2006/table">
            <a:tbl>
              <a:tblPr>
                <a:noFill/>
                <a:tableStyleId>{97F45E8A-C59F-48F2-B561-8530D012A03E}</a:tableStyleId>
              </a:tblPr>
              <a:tblGrid>
                <a:gridCol w="2374800"/>
                <a:gridCol w="3138100"/>
                <a:gridCol w="3207700"/>
              </a:tblGrid>
              <a:tr h="748000">
                <a:tc>
                  <a:txBody>
                    <a:bodyPr/>
                    <a:lstStyle/>
                    <a:p>
                      <a:pPr indent="0" lvl="0" marL="0" rtl="0" algn="ctr">
                        <a:spcBef>
                          <a:spcPts val="0"/>
                        </a:spcBef>
                        <a:spcAft>
                          <a:spcPts val="0"/>
                        </a:spcAft>
                        <a:buNone/>
                      </a:pPr>
                      <a:r>
                        <a:rPr lang="es-ES" sz="1500">
                          <a:solidFill>
                            <a:srgbClr val="FFFFFF"/>
                          </a:solidFill>
                          <a:latin typeface="Roboto Medium"/>
                          <a:ea typeface="Roboto Medium"/>
                          <a:cs typeface="Roboto Medium"/>
                          <a:sym typeface="Roboto Medium"/>
                        </a:rPr>
                        <a:t>Fase</a:t>
                      </a:r>
                      <a:endParaRPr sz="1500">
                        <a:solidFill>
                          <a:srgbClr val="FFFFFF"/>
                        </a:solidFill>
                        <a:latin typeface="Roboto Medium"/>
                        <a:ea typeface="Roboto Medium"/>
                        <a:cs typeface="Roboto Medium"/>
                        <a:sym typeface="Roboto Medium"/>
                      </a:endParaRPr>
                    </a:p>
                  </a:txBody>
                  <a:tcPr marT="91425" marB="91425" marR="91425" marL="91425" anchor="ctr">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rgbClr val="FF9900"/>
                    </a:solidFill>
                  </a:tcPr>
                </a:tc>
                <a:tc>
                  <a:txBody>
                    <a:bodyPr/>
                    <a:lstStyle/>
                    <a:p>
                      <a:pPr indent="0" lvl="0" marL="0" rtl="0" algn="ctr">
                        <a:spcBef>
                          <a:spcPts val="0"/>
                        </a:spcBef>
                        <a:spcAft>
                          <a:spcPts val="0"/>
                        </a:spcAft>
                        <a:buClr>
                          <a:srgbClr val="000000"/>
                        </a:buClr>
                        <a:buSzPts val="1100"/>
                        <a:buFont typeface="Arial"/>
                        <a:buNone/>
                      </a:pPr>
                      <a:r>
                        <a:rPr lang="es-ES" sz="1500">
                          <a:solidFill>
                            <a:srgbClr val="FFFFFF"/>
                          </a:solidFill>
                          <a:latin typeface="Roboto Medium"/>
                          <a:ea typeface="Roboto Medium"/>
                          <a:cs typeface="Roboto Medium"/>
                          <a:sym typeface="Roboto Medium"/>
                        </a:rPr>
                        <a:t>Propósito</a:t>
                      </a:r>
                      <a:endParaRPr sz="1500">
                        <a:solidFill>
                          <a:srgbClr val="FFFFFF"/>
                        </a:solidFill>
                        <a:latin typeface="Roboto Medium"/>
                        <a:ea typeface="Roboto Medium"/>
                        <a:cs typeface="Roboto Medium"/>
                        <a:sym typeface="Roboto Medium"/>
                      </a:endParaRPr>
                    </a:p>
                  </a:txBody>
                  <a:tcPr marT="91425" marB="91425" marR="91425" marL="91425" anchor="ctr">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rgbClr val="FF9900"/>
                    </a:solidFill>
                  </a:tcPr>
                </a:tc>
                <a:tc>
                  <a:txBody>
                    <a:bodyPr/>
                    <a:lstStyle/>
                    <a:p>
                      <a:pPr indent="0" lvl="0" marL="0" rtl="0" algn="ctr">
                        <a:spcBef>
                          <a:spcPts val="0"/>
                        </a:spcBef>
                        <a:spcAft>
                          <a:spcPts val="0"/>
                        </a:spcAft>
                        <a:buNone/>
                      </a:pPr>
                      <a:r>
                        <a:rPr lang="es-ES" sz="1500">
                          <a:solidFill>
                            <a:srgbClr val="FFFFFF"/>
                          </a:solidFill>
                          <a:latin typeface="Roboto Medium"/>
                          <a:ea typeface="Roboto Medium"/>
                          <a:cs typeface="Roboto Medium"/>
                          <a:sym typeface="Roboto Medium"/>
                        </a:rPr>
                        <a:t>Acciones</a:t>
                      </a:r>
                      <a:endParaRPr sz="1500">
                        <a:solidFill>
                          <a:srgbClr val="FFFFFF"/>
                        </a:solidFill>
                        <a:latin typeface="Roboto Medium"/>
                        <a:ea typeface="Roboto Medium"/>
                        <a:cs typeface="Roboto Medium"/>
                        <a:sym typeface="Roboto Medium"/>
                      </a:endParaRPr>
                    </a:p>
                  </a:txBody>
                  <a:tcPr marT="91425" marB="91425" marR="91425" marL="91425" anchor="ctr">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rgbClr val="FF9900"/>
                    </a:solidFill>
                  </a:tcPr>
                </a:tc>
              </a:tr>
              <a:tr h="903450">
                <a:tc>
                  <a:txBody>
                    <a:bodyPr/>
                    <a:lstStyle/>
                    <a:p>
                      <a:pPr indent="0" lvl="0" marL="0" rtl="0" algn="ctr">
                        <a:spcBef>
                          <a:spcPts val="0"/>
                        </a:spcBef>
                        <a:spcAft>
                          <a:spcPts val="0"/>
                        </a:spcAft>
                        <a:buNone/>
                      </a:pPr>
                      <a:r>
                        <a:rPr b="1" lang="es-ES" sz="1200">
                          <a:solidFill>
                            <a:srgbClr val="434343"/>
                          </a:solidFill>
                          <a:latin typeface="Roboto"/>
                          <a:ea typeface="Roboto"/>
                          <a:cs typeface="Roboto"/>
                          <a:sym typeface="Roboto"/>
                        </a:rPr>
                        <a:t>Planificación Estratégica</a:t>
                      </a:r>
                      <a:endParaRPr b="1" sz="1200">
                        <a:solidFill>
                          <a:srgbClr val="434343"/>
                        </a:solidFill>
                        <a:latin typeface="Roboto"/>
                        <a:ea typeface="Roboto"/>
                        <a:cs typeface="Roboto"/>
                        <a:sym typeface="Roboto"/>
                      </a:endParaRPr>
                    </a:p>
                  </a:txBody>
                  <a:tcPr marT="91425" marB="91425" marR="91425" marL="91425" anchor="ctr">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chemeClr val="lt1"/>
                    </a:solidFill>
                  </a:tcPr>
                </a:tc>
                <a:tc>
                  <a:txBody>
                    <a:bodyPr/>
                    <a:lstStyle/>
                    <a:p>
                      <a:pPr indent="0" lvl="0" marL="1270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Se enfoca en los aspectos del ambiente externo a la institución: los usuarios finales a quienes se entregan los productos principales o estratégicos y los resultados finales o los impactos de su intervención.</a:t>
                      </a:r>
                      <a:endParaRPr sz="1000">
                        <a:solidFill>
                          <a:srgbClr val="434343"/>
                        </a:solidFill>
                        <a:latin typeface="Roboto"/>
                        <a:ea typeface="Roboto"/>
                        <a:cs typeface="Roboto"/>
                        <a:sym typeface="Roboto"/>
                      </a:endParaRPr>
                    </a:p>
                    <a:p>
                      <a:pPr indent="0" lvl="0" marL="0" rtl="0" algn="l">
                        <a:spcBef>
                          <a:spcPts val="0"/>
                        </a:spcBef>
                        <a:spcAft>
                          <a:spcPts val="0"/>
                        </a:spcAft>
                        <a:buNone/>
                      </a:pPr>
                      <a:r>
                        <a:t/>
                      </a:r>
                      <a:endParaRPr sz="1000">
                        <a:solidFill>
                          <a:srgbClr val="434343"/>
                        </a:solidFill>
                        <a:latin typeface="Roboto"/>
                        <a:ea typeface="Roboto"/>
                        <a:cs typeface="Roboto"/>
                        <a:sym typeface="Roboto"/>
                      </a:endParaRPr>
                    </a:p>
                  </a:txBody>
                  <a:tcPr marT="91425" marB="91425" marR="91425" marL="91425">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-Específicos: Claros y definidos.</a:t>
                      </a:r>
                      <a:endParaRPr sz="1000">
                        <a:solidFill>
                          <a:srgbClr val="434343"/>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-Medibles: Cuantificables para evaluar el progreso.</a:t>
                      </a:r>
                      <a:endParaRPr sz="1000">
                        <a:solidFill>
                          <a:srgbClr val="434343"/>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-Alcanzables: Viables con los recursos disponibles.</a:t>
                      </a:r>
                      <a:endParaRPr sz="1000">
                        <a:solidFill>
                          <a:srgbClr val="434343"/>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-Relevantes: Coherentes con las prioridades del gobierno.</a:t>
                      </a:r>
                      <a:endParaRPr sz="1000">
                        <a:solidFill>
                          <a:srgbClr val="434343"/>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-Temporales: Con plazos definidos.</a:t>
                      </a:r>
                      <a:endParaRPr sz="1000">
                        <a:solidFill>
                          <a:srgbClr val="434343"/>
                        </a:solidFill>
                        <a:latin typeface="Roboto"/>
                        <a:ea typeface="Roboto"/>
                        <a:cs typeface="Roboto"/>
                        <a:sym typeface="Roboto"/>
                      </a:endParaRPr>
                    </a:p>
                  </a:txBody>
                  <a:tcPr marT="91425" marB="91425" marR="91425" marL="91425">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chemeClr val="lt1"/>
                    </a:solidFill>
                  </a:tcPr>
                </a:tc>
              </a:tr>
              <a:tr h="995475">
                <a:tc>
                  <a:txBody>
                    <a:bodyPr/>
                    <a:lstStyle/>
                    <a:p>
                      <a:pPr indent="0" lvl="0" marL="0" rtl="0" algn="ctr">
                        <a:spcBef>
                          <a:spcPts val="0"/>
                        </a:spcBef>
                        <a:spcAft>
                          <a:spcPts val="0"/>
                        </a:spcAft>
                        <a:buNone/>
                      </a:pPr>
                      <a:r>
                        <a:rPr b="1" lang="es-ES" sz="1200">
                          <a:solidFill>
                            <a:srgbClr val="434343"/>
                          </a:solidFill>
                          <a:latin typeface="Roboto"/>
                          <a:ea typeface="Roboto"/>
                          <a:cs typeface="Roboto"/>
                          <a:sym typeface="Roboto"/>
                        </a:rPr>
                        <a:t>Planificación de Gobierno</a:t>
                      </a:r>
                      <a:endParaRPr b="1" sz="1200">
                        <a:solidFill>
                          <a:srgbClr val="434343"/>
                        </a:solidFill>
                        <a:latin typeface="Roboto"/>
                        <a:ea typeface="Roboto"/>
                        <a:cs typeface="Roboto"/>
                        <a:sym typeface="Roboto"/>
                      </a:endParaRPr>
                    </a:p>
                  </a:txBody>
                  <a:tcPr marT="91425" marB="91425" marR="91425" marL="91425" anchor="ctr">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chemeClr val="lt1"/>
                    </a:solidFill>
                  </a:tcPr>
                </a:tc>
                <a:tc>
                  <a:txBody>
                    <a:bodyPr/>
                    <a:lstStyle/>
                    <a:p>
                      <a:pPr indent="0" lvl="0" marL="1270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Permite coordinar las políticas públicas, optimizar el uso de los recursos, establecer responsabilidades y realizar el seguimiento y la evaluación de las acciones implementadas. </a:t>
                      </a:r>
                      <a:endParaRPr sz="1000">
                        <a:solidFill>
                          <a:srgbClr val="434343"/>
                        </a:solidFill>
                        <a:latin typeface="Roboto"/>
                        <a:ea typeface="Roboto"/>
                        <a:cs typeface="Roboto"/>
                        <a:sym typeface="Roboto"/>
                      </a:endParaRPr>
                    </a:p>
                  </a:txBody>
                  <a:tcPr marT="91425" marB="91425" marR="91425" marL="91425">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-Objetivos SMART y metas de resultado por año.</a:t>
                      </a:r>
                      <a:endParaRPr sz="1000">
                        <a:solidFill>
                          <a:srgbClr val="434343"/>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-Priorización de programas y proyectos estratégicos, incluidos los plurianuales.</a:t>
                      </a:r>
                      <a:endParaRPr sz="1000">
                        <a:solidFill>
                          <a:srgbClr val="434343"/>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-Detalles básicos de cada iniciativa: metas de producto,cronograma, presupuesto, responsables.</a:t>
                      </a:r>
                      <a:endParaRPr sz="1000">
                        <a:solidFill>
                          <a:srgbClr val="434343"/>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-Definición de estándares de servicio y recursos necesarios.</a:t>
                      </a:r>
                      <a:endParaRPr sz="1000">
                        <a:solidFill>
                          <a:srgbClr val="434343"/>
                        </a:solidFill>
                        <a:latin typeface="Roboto"/>
                        <a:ea typeface="Roboto"/>
                        <a:cs typeface="Roboto"/>
                        <a:sym typeface="Roboto"/>
                      </a:endParaRPr>
                    </a:p>
                  </a:txBody>
                  <a:tcPr marT="91425" marB="91425" marR="91425" marL="91425">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chemeClr val="lt1"/>
                    </a:solidFill>
                  </a:tcPr>
                </a:tc>
              </a:tr>
              <a:tr h="809550">
                <a:tc>
                  <a:txBody>
                    <a:bodyPr/>
                    <a:lstStyle/>
                    <a:p>
                      <a:pPr indent="0" lvl="0" marL="0" rtl="0" algn="ctr">
                        <a:spcBef>
                          <a:spcPts val="0"/>
                        </a:spcBef>
                        <a:spcAft>
                          <a:spcPts val="0"/>
                        </a:spcAft>
                        <a:buNone/>
                      </a:pPr>
                      <a:r>
                        <a:rPr b="1" lang="es-ES" sz="1200">
                          <a:solidFill>
                            <a:srgbClr val="434343"/>
                          </a:solidFill>
                          <a:latin typeface="Roboto"/>
                          <a:ea typeface="Roboto"/>
                          <a:cs typeface="Roboto"/>
                          <a:sym typeface="Roboto"/>
                        </a:rPr>
                        <a:t>Planificación Operativa</a:t>
                      </a:r>
                      <a:endParaRPr b="1" sz="1200">
                        <a:solidFill>
                          <a:srgbClr val="434343"/>
                        </a:solidFill>
                        <a:latin typeface="Roboto"/>
                        <a:ea typeface="Roboto"/>
                        <a:cs typeface="Roboto"/>
                        <a:sym typeface="Roboto"/>
                      </a:endParaRPr>
                    </a:p>
                  </a:txBody>
                  <a:tcPr marT="91425" marB="91425" marR="91425" marL="91425" anchor="ctr">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chemeClr val="lt1"/>
                    </a:solidFill>
                  </a:tcPr>
                </a:tc>
                <a:tc>
                  <a:txBody>
                    <a:bodyPr/>
                    <a:lstStyle/>
                    <a:p>
                      <a:pPr indent="0" lvl="0" marL="0" rtl="0" algn="l">
                        <a:spcBef>
                          <a:spcPts val="0"/>
                        </a:spcBef>
                        <a:spcAft>
                          <a:spcPts val="0"/>
                        </a:spcAft>
                        <a:buNone/>
                      </a:pPr>
                      <a:r>
                        <a:rPr lang="es-ES" sz="1000">
                          <a:solidFill>
                            <a:srgbClr val="434343"/>
                          </a:solidFill>
                          <a:latin typeface="Roboto"/>
                          <a:ea typeface="Roboto"/>
                          <a:cs typeface="Roboto"/>
                          <a:sym typeface="Roboto"/>
                        </a:rPr>
                        <a:t>Genera y determina metas y compromisos internos que son parte de la programación para lograr los productos en la cantidad y el tiempo necesario.</a:t>
                      </a:r>
                      <a:endParaRPr sz="1000">
                        <a:solidFill>
                          <a:srgbClr val="434343"/>
                        </a:solidFill>
                        <a:latin typeface="Roboto"/>
                        <a:ea typeface="Roboto"/>
                        <a:cs typeface="Roboto"/>
                        <a:sym typeface="Roboto"/>
                      </a:endParaRPr>
                    </a:p>
                    <a:p>
                      <a:pPr indent="0" lvl="0" marL="12700" rtl="0" algn="l">
                        <a:spcBef>
                          <a:spcPts val="0"/>
                        </a:spcBef>
                        <a:spcAft>
                          <a:spcPts val="0"/>
                        </a:spcAft>
                        <a:buClr>
                          <a:srgbClr val="000000"/>
                        </a:buClr>
                        <a:buFont typeface="Arial"/>
                        <a:buNone/>
                      </a:pPr>
                      <a:r>
                        <a:t/>
                      </a:r>
                      <a:endParaRPr sz="1000">
                        <a:solidFill>
                          <a:srgbClr val="434343"/>
                        </a:solidFill>
                        <a:latin typeface="Roboto"/>
                        <a:ea typeface="Roboto"/>
                        <a:cs typeface="Roboto"/>
                        <a:sym typeface="Roboto"/>
                      </a:endParaRPr>
                    </a:p>
                    <a:p>
                      <a:pPr indent="0" lvl="0" marL="0" rtl="0" algn="l">
                        <a:spcBef>
                          <a:spcPts val="0"/>
                        </a:spcBef>
                        <a:spcAft>
                          <a:spcPts val="0"/>
                        </a:spcAft>
                        <a:buNone/>
                      </a:pPr>
                      <a:r>
                        <a:t/>
                      </a:r>
                      <a:endParaRPr sz="1000">
                        <a:solidFill>
                          <a:srgbClr val="434343"/>
                        </a:solidFill>
                        <a:latin typeface="Roboto"/>
                        <a:ea typeface="Roboto"/>
                        <a:cs typeface="Roboto"/>
                        <a:sym typeface="Roboto"/>
                      </a:endParaRPr>
                    </a:p>
                  </a:txBody>
                  <a:tcPr marT="91425" marB="91425" marR="91425" marL="91425">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chemeClr val="lt1"/>
                    </a:solidFill>
                  </a:tcPr>
                </a:tc>
                <a:tc>
                  <a:txBody>
                    <a:bodyPr/>
                    <a:lstStyle/>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-Programar actividades en el tiempo. </a:t>
                      </a:r>
                      <a:endParaRPr sz="1000">
                        <a:solidFill>
                          <a:srgbClr val="434343"/>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-Estimar los costos con precisión.</a:t>
                      </a:r>
                      <a:endParaRPr sz="1000">
                        <a:solidFill>
                          <a:srgbClr val="434343"/>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000">
                          <a:solidFill>
                            <a:srgbClr val="434343"/>
                          </a:solidFill>
                          <a:latin typeface="Roboto"/>
                          <a:ea typeface="Roboto"/>
                          <a:cs typeface="Roboto"/>
                          <a:sym typeface="Roboto"/>
                        </a:rPr>
                        <a:t>-Medir productos y servicios entregados.</a:t>
                      </a:r>
                      <a:endParaRPr sz="1000">
                        <a:solidFill>
                          <a:srgbClr val="434343"/>
                        </a:solidFill>
                        <a:latin typeface="Roboto"/>
                        <a:ea typeface="Roboto"/>
                        <a:cs typeface="Roboto"/>
                        <a:sym typeface="Roboto"/>
                      </a:endParaRPr>
                    </a:p>
                  </a:txBody>
                  <a:tcPr marT="91425" marB="91425" marR="91425" marL="91425">
                    <a:lnL cap="flat" cmpd="sng" w="28575">
                      <a:solidFill>
                        <a:schemeClr val="lt2"/>
                      </a:solidFill>
                      <a:prstDash val="solid"/>
                      <a:round/>
                      <a:headEnd len="sm" w="sm" type="none"/>
                      <a:tailEnd len="sm" w="sm" type="none"/>
                    </a:lnL>
                    <a:lnR cap="flat" cmpd="sng" w="28575">
                      <a:solidFill>
                        <a:schemeClr val="lt2"/>
                      </a:solidFill>
                      <a:prstDash val="solid"/>
                      <a:round/>
                      <a:headEnd len="sm" w="sm" type="none"/>
                      <a:tailEnd len="sm" w="sm" type="none"/>
                    </a:lnR>
                    <a:lnT cap="flat" cmpd="sng" w="28575">
                      <a:solidFill>
                        <a:schemeClr val="lt2"/>
                      </a:solidFill>
                      <a:prstDash val="solid"/>
                      <a:round/>
                      <a:headEnd len="sm" w="sm" type="none"/>
                      <a:tailEnd len="sm" w="sm" type="none"/>
                    </a:lnT>
                    <a:lnB cap="flat" cmpd="sng" w="28575">
                      <a:solidFill>
                        <a:schemeClr val="lt2"/>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28"/>
          <p:cNvSpPr/>
          <p:nvPr/>
        </p:nvSpPr>
        <p:spPr>
          <a:xfrm>
            <a:off x="0" y="-15950"/>
            <a:ext cx="2569500" cy="300000"/>
          </a:xfrm>
          <a:prstGeom prst="snip2DiagRect">
            <a:avLst>
              <a:gd fmla="val 0" name="adj1"/>
              <a:gd fmla="val 16667" name="adj2"/>
            </a:avLst>
          </a:prstGeom>
          <a:solidFill>
            <a:srgbClr val="59595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s-ES" sz="1800">
                <a:solidFill>
                  <a:schemeClr val="lt1"/>
                </a:solidFill>
                <a:latin typeface="Roboto"/>
                <a:ea typeface="Roboto"/>
                <a:cs typeface="Roboto"/>
                <a:sym typeface="Roboto"/>
              </a:rPr>
              <a:t>CONCEPTOS CLAVES</a:t>
            </a:r>
            <a:endParaRPr b="1" sz="1800">
              <a:solidFill>
                <a:schemeClr val="lt1"/>
              </a:solidFill>
              <a:latin typeface="Roboto"/>
              <a:ea typeface="Roboto"/>
              <a:cs typeface="Roboto"/>
              <a:sym typeface="Roboto"/>
            </a:endParaRPr>
          </a:p>
        </p:txBody>
      </p:sp>
      <p:cxnSp>
        <p:nvCxnSpPr>
          <p:cNvPr id="398" name="Google Shape;398;p28"/>
          <p:cNvCxnSpPr/>
          <p:nvPr/>
        </p:nvCxnSpPr>
        <p:spPr>
          <a:xfrm>
            <a:off x="29330" y="3956273"/>
            <a:ext cx="9161400" cy="22500"/>
          </a:xfrm>
          <a:prstGeom prst="straightConnector1">
            <a:avLst/>
          </a:prstGeom>
          <a:noFill/>
          <a:ln cap="flat" cmpd="sng" w="38100">
            <a:solidFill>
              <a:srgbClr val="435D74"/>
            </a:solidFill>
            <a:prstDash val="solid"/>
            <a:round/>
            <a:headEnd len="med" w="med" type="none"/>
            <a:tailEnd len="med" w="med" type="none"/>
          </a:ln>
        </p:spPr>
      </p:cxnSp>
      <p:grpSp>
        <p:nvGrpSpPr>
          <p:cNvPr id="399" name="Google Shape;399;p28"/>
          <p:cNvGrpSpPr/>
          <p:nvPr/>
        </p:nvGrpSpPr>
        <p:grpSpPr>
          <a:xfrm>
            <a:off x="2462562" y="2613433"/>
            <a:ext cx="598734" cy="594561"/>
            <a:chOff x="-63250675" y="3744075"/>
            <a:chExt cx="320350" cy="318100"/>
          </a:xfrm>
        </p:grpSpPr>
        <p:sp>
          <p:nvSpPr>
            <p:cNvPr id="400" name="Google Shape;400;p28"/>
            <p:cNvSpPr/>
            <p:nvPr/>
          </p:nvSpPr>
          <p:spPr>
            <a:xfrm>
              <a:off x="-63126250" y="3744075"/>
              <a:ext cx="195925" cy="192875"/>
            </a:xfrm>
            <a:custGeom>
              <a:rect b="b" l="l" r="r" t="t"/>
              <a:pathLst>
                <a:path extrusionOk="0" h="7715" w="7837">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3EB7B2"/>
            </a:solidFill>
            <a:ln>
              <a:noFill/>
            </a:ln>
          </p:spPr>
          <p:txBody>
            <a:bodyPr anchorCtr="0" anchor="ctr" bIns="128375" lIns="128375" spcFirstLastPara="1" rIns="128375" wrap="square" tIns="128375">
              <a:noAutofit/>
            </a:bodyPr>
            <a:lstStyle/>
            <a:p>
              <a:pPr indent="0" lvl="0" marL="0" rtl="0" algn="l">
                <a:spcBef>
                  <a:spcPts val="0"/>
                </a:spcBef>
                <a:spcAft>
                  <a:spcPts val="0"/>
                </a:spcAft>
                <a:buNone/>
              </a:pPr>
              <a:r>
                <a:t/>
              </a:r>
              <a:endParaRPr/>
            </a:p>
          </p:txBody>
        </p:sp>
        <p:sp>
          <p:nvSpPr>
            <p:cNvPr id="401" name="Google Shape;401;p28"/>
            <p:cNvSpPr/>
            <p:nvPr/>
          </p:nvSpPr>
          <p:spPr>
            <a:xfrm>
              <a:off x="-63190025" y="3814050"/>
              <a:ext cx="186675" cy="185900"/>
            </a:xfrm>
            <a:custGeom>
              <a:rect b="b" l="l" r="r" t="t"/>
              <a:pathLst>
                <a:path extrusionOk="0" h="7436" w="7467">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3EB7B2"/>
            </a:solidFill>
            <a:ln>
              <a:noFill/>
            </a:ln>
          </p:spPr>
          <p:txBody>
            <a:bodyPr anchorCtr="0" anchor="ctr" bIns="128375" lIns="128375" spcFirstLastPara="1" rIns="128375" wrap="square" tIns="128375">
              <a:noAutofit/>
            </a:bodyPr>
            <a:lstStyle/>
            <a:p>
              <a:pPr indent="0" lvl="0" marL="0" rtl="0" algn="l">
                <a:spcBef>
                  <a:spcPts val="0"/>
                </a:spcBef>
                <a:spcAft>
                  <a:spcPts val="0"/>
                </a:spcAft>
                <a:buNone/>
              </a:pPr>
              <a:r>
                <a:t/>
              </a:r>
              <a:endParaRPr/>
            </a:p>
          </p:txBody>
        </p:sp>
        <p:sp>
          <p:nvSpPr>
            <p:cNvPr id="402" name="Google Shape;402;p28"/>
            <p:cNvSpPr/>
            <p:nvPr/>
          </p:nvSpPr>
          <p:spPr>
            <a:xfrm>
              <a:off x="-63250675" y="3751050"/>
              <a:ext cx="311125" cy="311125"/>
            </a:xfrm>
            <a:custGeom>
              <a:rect b="b" l="l" r="r" t="t"/>
              <a:pathLst>
                <a:path extrusionOk="0" h="12445" w="12445">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3EB7B2"/>
            </a:solidFill>
            <a:ln>
              <a:noFill/>
            </a:ln>
          </p:spPr>
          <p:txBody>
            <a:bodyPr anchorCtr="0" anchor="ctr" bIns="128375" lIns="128375" spcFirstLastPara="1" rIns="128375" wrap="square" tIns="128375">
              <a:noAutofit/>
            </a:bodyPr>
            <a:lstStyle/>
            <a:p>
              <a:pPr indent="0" lvl="0" marL="0" rtl="0" algn="l">
                <a:spcBef>
                  <a:spcPts val="0"/>
                </a:spcBef>
                <a:spcAft>
                  <a:spcPts val="0"/>
                </a:spcAft>
                <a:buNone/>
              </a:pPr>
              <a:r>
                <a:t/>
              </a:r>
              <a:endParaRPr/>
            </a:p>
          </p:txBody>
        </p:sp>
      </p:grpSp>
      <p:sp>
        <p:nvSpPr>
          <p:cNvPr id="403" name="Google Shape;403;p28"/>
          <p:cNvSpPr/>
          <p:nvPr/>
        </p:nvSpPr>
        <p:spPr>
          <a:xfrm>
            <a:off x="1414550" y="1550039"/>
            <a:ext cx="5666700" cy="894600"/>
          </a:xfrm>
          <a:prstGeom prst="roundRect">
            <a:avLst>
              <a:gd fmla="val 50000" name="adj"/>
            </a:avLst>
          </a:prstGeom>
          <a:solidFill>
            <a:schemeClr val="lt1"/>
          </a:solidFill>
          <a:ln cap="flat" cmpd="sng" w="38100">
            <a:solidFill>
              <a:srgbClr val="435D7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ES" sz="1700">
                <a:solidFill>
                  <a:srgbClr val="434343"/>
                </a:solidFill>
                <a:latin typeface="Roboto Medium"/>
                <a:ea typeface="Roboto Medium"/>
                <a:cs typeface="Roboto Medium"/>
                <a:sym typeface="Roboto Medium"/>
              </a:rPr>
              <a:t>La puesta en marcha de las </a:t>
            </a:r>
            <a:r>
              <a:rPr lang="es-ES" sz="1700">
                <a:solidFill>
                  <a:srgbClr val="434343"/>
                </a:solidFill>
                <a:latin typeface="Roboto Medium"/>
                <a:ea typeface="Roboto Medium"/>
                <a:cs typeface="Roboto Medium"/>
                <a:sym typeface="Roboto Medium"/>
              </a:rPr>
              <a:t>Políticas</a:t>
            </a:r>
            <a:r>
              <a:rPr lang="es-ES" sz="1700">
                <a:solidFill>
                  <a:srgbClr val="434343"/>
                </a:solidFill>
                <a:latin typeface="Roboto Medium"/>
                <a:ea typeface="Roboto Medium"/>
                <a:cs typeface="Roboto Medium"/>
                <a:sym typeface="Roboto Medium"/>
              </a:rPr>
              <a:t> </a:t>
            </a:r>
            <a:r>
              <a:rPr lang="es-ES" sz="1700">
                <a:solidFill>
                  <a:srgbClr val="434343"/>
                </a:solidFill>
                <a:latin typeface="Roboto Medium"/>
                <a:ea typeface="Roboto Medium"/>
                <a:cs typeface="Roboto Medium"/>
                <a:sym typeface="Roboto Medium"/>
              </a:rPr>
              <a:t>Públicas. </a:t>
            </a:r>
            <a:endParaRPr sz="1700">
              <a:solidFill>
                <a:srgbClr val="434343"/>
              </a:solidFill>
              <a:latin typeface="Roboto Medium"/>
              <a:ea typeface="Roboto Medium"/>
              <a:cs typeface="Roboto Medium"/>
              <a:sym typeface="Roboto Medium"/>
            </a:endParaRPr>
          </a:p>
          <a:p>
            <a:pPr indent="0" lvl="0" marL="0" rtl="0" algn="ctr">
              <a:spcBef>
                <a:spcPts val="0"/>
              </a:spcBef>
              <a:spcAft>
                <a:spcPts val="0"/>
              </a:spcAft>
              <a:buNone/>
            </a:pPr>
            <a:r>
              <a:rPr lang="es-ES" sz="1700">
                <a:solidFill>
                  <a:srgbClr val="434343"/>
                </a:solidFill>
                <a:latin typeface="Roboto Medium"/>
                <a:ea typeface="Roboto Medium"/>
                <a:cs typeface="Roboto Medium"/>
                <a:sym typeface="Roboto Medium"/>
              </a:rPr>
              <a:t>Esta etapa permite </a:t>
            </a:r>
            <a:r>
              <a:rPr b="1" lang="es-ES" sz="1700">
                <a:solidFill>
                  <a:srgbClr val="434343"/>
                </a:solidFill>
                <a:latin typeface="Roboto"/>
                <a:ea typeface="Roboto"/>
                <a:cs typeface="Roboto"/>
                <a:sym typeface="Roboto"/>
              </a:rPr>
              <a:t>monitorear </a:t>
            </a:r>
            <a:r>
              <a:rPr lang="es-ES" sz="1700">
                <a:solidFill>
                  <a:srgbClr val="434343"/>
                </a:solidFill>
                <a:latin typeface="Roboto Medium"/>
                <a:ea typeface="Roboto Medium"/>
                <a:cs typeface="Roboto Medium"/>
                <a:sym typeface="Roboto Medium"/>
              </a:rPr>
              <a:t>y</a:t>
            </a:r>
            <a:r>
              <a:rPr b="1" lang="es-ES" sz="1700">
                <a:solidFill>
                  <a:srgbClr val="434343"/>
                </a:solidFill>
                <a:latin typeface="Roboto"/>
                <a:ea typeface="Roboto"/>
                <a:cs typeface="Roboto"/>
                <a:sym typeface="Roboto"/>
              </a:rPr>
              <a:t> ajustar la implementación.</a:t>
            </a:r>
            <a:endParaRPr b="1" sz="1700">
              <a:solidFill>
                <a:srgbClr val="434343"/>
              </a:solidFill>
              <a:latin typeface="Roboto"/>
              <a:ea typeface="Roboto"/>
              <a:cs typeface="Roboto"/>
              <a:sym typeface="Roboto"/>
            </a:endParaRPr>
          </a:p>
        </p:txBody>
      </p:sp>
      <p:sp>
        <p:nvSpPr>
          <p:cNvPr id="404" name="Google Shape;404;p28"/>
          <p:cNvSpPr/>
          <p:nvPr/>
        </p:nvSpPr>
        <p:spPr>
          <a:xfrm>
            <a:off x="997350" y="1421088"/>
            <a:ext cx="64395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b="1" sz="1600" u="sng">
              <a:solidFill>
                <a:srgbClr val="434459"/>
              </a:solidFill>
              <a:latin typeface="Roboto"/>
              <a:ea typeface="Roboto"/>
              <a:cs typeface="Roboto"/>
              <a:sym typeface="Roboto"/>
            </a:endParaRPr>
          </a:p>
        </p:txBody>
      </p:sp>
      <p:sp>
        <p:nvSpPr>
          <p:cNvPr id="405" name="Google Shape;405;p28"/>
          <p:cNvSpPr txBox="1"/>
          <p:nvPr/>
        </p:nvSpPr>
        <p:spPr>
          <a:xfrm>
            <a:off x="6693506" y="355480"/>
            <a:ext cx="2387400" cy="96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s-ES" sz="1300">
                <a:solidFill>
                  <a:srgbClr val="434459"/>
                </a:solidFill>
                <a:latin typeface="Roboto Medium"/>
                <a:ea typeface="Roboto Medium"/>
                <a:cs typeface="Roboto Medium"/>
                <a:sym typeface="Roboto Medium"/>
              </a:rPr>
              <a:t>Herramienta central para asegurar que lo planificado se traduzca efectivamente en resultados</a:t>
            </a:r>
            <a:endParaRPr sz="1300">
              <a:solidFill>
                <a:srgbClr val="434459"/>
              </a:solidFill>
              <a:latin typeface="Roboto Medium"/>
              <a:ea typeface="Roboto Medium"/>
              <a:cs typeface="Roboto Medium"/>
              <a:sym typeface="Roboto Medium"/>
            </a:endParaRPr>
          </a:p>
          <a:p>
            <a:pPr indent="0" lvl="0" marL="0" rtl="0" algn="ctr">
              <a:lnSpc>
                <a:spcPct val="115000"/>
              </a:lnSpc>
              <a:spcBef>
                <a:spcPts val="0"/>
              </a:spcBef>
              <a:spcAft>
                <a:spcPts val="1600"/>
              </a:spcAft>
              <a:buNone/>
            </a:pPr>
            <a:r>
              <a:t/>
            </a:r>
            <a:endParaRPr sz="1500">
              <a:solidFill>
                <a:srgbClr val="2D0557"/>
              </a:solidFill>
              <a:latin typeface="Oswald Light"/>
              <a:ea typeface="Oswald Light"/>
              <a:cs typeface="Oswald Light"/>
              <a:sym typeface="Oswald Light"/>
            </a:endParaRPr>
          </a:p>
        </p:txBody>
      </p:sp>
      <p:grpSp>
        <p:nvGrpSpPr>
          <p:cNvPr id="406" name="Google Shape;406;p28"/>
          <p:cNvGrpSpPr/>
          <p:nvPr/>
        </p:nvGrpSpPr>
        <p:grpSpPr>
          <a:xfrm>
            <a:off x="5778789" y="2609405"/>
            <a:ext cx="536214" cy="594537"/>
            <a:chOff x="3300325" y="249875"/>
            <a:chExt cx="433725" cy="480900"/>
          </a:xfrm>
        </p:grpSpPr>
        <p:sp>
          <p:nvSpPr>
            <p:cNvPr id="407" name="Google Shape;407;p28"/>
            <p:cNvSpPr/>
            <p:nvPr/>
          </p:nvSpPr>
          <p:spPr>
            <a:xfrm>
              <a:off x="3610875" y="334550"/>
              <a:ext cx="56475" cy="28250"/>
            </a:xfrm>
            <a:custGeom>
              <a:rect b="b" l="l" r="r" t="t"/>
              <a:pathLst>
                <a:path extrusionOk="0" h="1130" w="2259">
                  <a:moveTo>
                    <a:pt x="566" y="0"/>
                  </a:moveTo>
                  <a:cubicBezTo>
                    <a:pt x="253" y="0"/>
                    <a:pt x="0" y="253"/>
                    <a:pt x="0" y="567"/>
                  </a:cubicBezTo>
                  <a:cubicBezTo>
                    <a:pt x="0" y="877"/>
                    <a:pt x="253" y="1130"/>
                    <a:pt x="566" y="1130"/>
                  </a:cubicBezTo>
                  <a:lnTo>
                    <a:pt x="1696" y="1130"/>
                  </a:lnTo>
                  <a:cubicBezTo>
                    <a:pt x="2006" y="1130"/>
                    <a:pt x="2259" y="877"/>
                    <a:pt x="2259" y="567"/>
                  </a:cubicBezTo>
                  <a:cubicBezTo>
                    <a:pt x="2259" y="253"/>
                    <a:pt x="2006" y="0"/>
                    <a:pt x="1696" y="0"/>
                  </a:cubicBezTo>
                  <a:close/>
                </a:path>
              </a:pathLst>
            </a:custGeom>
            <a:solidFill>
              <a:srgbClr val="3EB7B2"/>
            </a:solidFill>
            <a:ln>
              <a:noFill/>
            </a:ln>
          </p:spPr>
          <p:txBody>
            <a:bodyPr anchorCtr="0" anchor="ctr" bIns="160500" lIns="160500" spcFirstLastPara="1" rIns="160500" wrap="square" tIns="160500">
              <a:noAutofit/>
            </a:bodyPr>
            <a:lstStyle/>
            <a:p>
              <a:pPr indent="0" lvl="0" marL="0" rtl="0" algn="l">
                <a:spcBef>
                  <a:spcPts val="0"/>
                </a:spcBef>
                <a:spcAft>
                  <a:spcPts val="0"/>
                </a:spcAft>
                <a:buNone/>
              </a:pPr>
              <a:r>
                <a:t/>
              </a:r>
              <a:endParaRPr sz="2458">
                <a:solidFill>
                  <a:srgbClr val="435D74"/>
                </a:solidFill>
              </a:endParaRPr>
            </a:p>
          </p:txBody>
        </p:sp>
        <p:sp>
          <p:nvSpPr>
            <p:cNvPr id="408" name="Google Shape;408;p28"/>
            <p:cNvSpPr/>
            <p:nvPr/>
          </p:nvSpPr>
          <p:spPr>
            <a:xfrm>
              <a:off x="3467675" y="249875"/>
              <a:ext cx="46400" cy="56475"/>
            </a:xfrm>
            <a:custGeom>
              <a:rect b="b" l="l" r="r" t="t"/>
              <a:pathLst>
                <a:path extrusionOk="0" h="2259" w="1856">
                  <a:moveTo>
                    <a:pt x="647" y="1"/>
                  </a:moveTo>
                  <a:cubicBezTo>
                    <a:pt x="562" y="1"/>
                    <a:pt x="476" y="20"/>
                    <a:pt x="395" y="60"/>
                  </a:cubicBezTo>
                  <a:cubicBezTo>
                    <a:pt x="115" y="198"/>
                    <a:pt x="1" y="539"/>
                    <a:pt x="142" y="819"/>
                  </a:cubicBezTo>
                  <a:lnTo>
                    <a:pt x="705" y="1948"/>
                  </a:lnTo>
                  <a:cubicBezTo>
                    <a:pt x="806" y="2144"/>
                    <a:pt x="1004" y="2259"/>
                    <a:pt x="1211" y="2259"/>
                  </a:cubicBezTo>
                  <a:cubicBezTo>
                    <a:pt x="1296" y="2259"/>
                    <a:pt x="1383" y="2239"/>
                    <a:pt x="1464" y="2198"/>
                  </a:cubicBezTo>
                  <a:cubicBezTo>
                    <a:pt x="1744" y="2059"/>
                    <a:pt x="1856" y="1722"/>
                    <a:pt x="1717" y="1442"/>
                  </a:cubicBezTo>
                  <a:lnTo>
                    <a:pt x="1151" y="313"/>
                  </a:lnTo>
                  <a:cubicBezTo>
                    <a:pt x="1053" y="114"/>
                    <a:pt x="853" y="1"/>
                    <a:pt x="647" y="1"/>
                  </a:cubicBezTo>
                  <a:close/>
                </a:path>
              </a:pathLst>
            </a:custGeom>
            <a:solidFill>
              <a:srgbClr val="3EB7B2"/>
            </a:solidFill>
            <a:ln>
              <a:noFill/>
            </a:ln>
          </p:spPr>
          <p:txBody>
            <a:bodyPr anchorCtr="0" anchor="ctr" bIns="160500" lIns="160500" spcFirstLastPara="1" rIns="160500" wrap="square" tIns="160500">
              <a:noAutofit/>
            </a:bodyPr>
            <a:lstStyle/>
            <a:p>
              <a:pPr indent="0" lvl="0" marL="0" rtl="0" algn="l">
                <a:spcBef>
                  <a:spcPts val="0"/>
                </a:spcBef>
                <a:spcAft>
                  <a:spcPts val="0"/>
                </a:spcAft>
                <a:buNone/>
              </a:pPr>
              <a:r>
                <a:t/>
              </a:r>
              <a:endParaRPr sz="2458">
                <a:solidFill>
                  <a:srgbClr val="435D74"/>
                </a:solidFill>
              </a:endParaRPr>
            </a:p>
          </p:txBody>
        </p:sp>
        <p:sp>
          <p:nvSpPr>
            <p:cNvPr id="409" name="Google Shape;409;p28"/>
            <p:cNvSpPr/>
            <p:nvPr/>
          </p:nvSpPr>
          <p:spPr>
            <a:xfrm>
              <a:off x="3566525" y="249875"/>
              <a:ext cx="46400" cy="56475"/>
            </a:xfrm>
            <a:custGeom>
              <a:rect b="b" l="l" r="r" t="t"/>
              <a:pathLst>
                <a:path extrusionOk="0" h="2259" w="1856">
                  <a:moveTo>
                    <a:pt x="1210" y="1"/>
                  </a:moveTo>
                  <a:cubicBezTo>
                    <a:pt x="1003" y="1"/>
                    <a:pt x="803" y="114"/>
                    <a:pt x="705" y="313"/>
                  </a:cubicBezTo>
                  <a:lnTo>
                    <a:pt x="139" y="1442"/>
                  </a:lnTo>
                  <a:cubicBezTo>
                    <a:pt x="1" y="1719"/>
                    <a:pt x="115" y="2059"/>
                    <a:pt x="392" y="2198"/>
                  </a:cubicBezTo>
                  <a:cubicBezTo>
                    <a:pt x="474" y="2239"/>
                    <a:pt x="561" y="2259"/>
                    <a:pt x="646" y="2259"/>
                  </a:cubicBezTo>
                  <a:cubicBezTo>
                    <a:pt x="852" y="2259"/>
                    <a:pt x="1051" y="2144"/>
                    <a:pt x="1151" y="1948"/>
                  </a:cubicBezTo>
                  <a:lnTo>
                    <a:pt x="1714" y="819"/>
                  </a:lnTo>
                  <a:cubicBezTo>
                    <a:pt x="1856" y="539"/>
                    <a:pt x="1741" y="198"/>
                    <a:pt x="1461" y="60"/>
                  </a:cubicBezTo>
                  <a:cubicBezTo>
                    <a:pt x="1381" y="20"/>
                    <a:pt x="1295" y="1"/>
                    <a:pt x="1210" y="1"/>
                  </a:cubicBezTo>
                  <a:close/>
                </a:path>
              </a:pathLst>
            </a:custGeom>
            <a:solidFill>
              <a:srgbClr val="3EB7B2"/>
            </a:solidFill>
            <a:ln>
              <a:noFill/>
            </a:ln>
          </p:spPr>
          <p:txBody>
            <a:bodyPr anchorCtr="0" anchor="ctr" bIns="160500" lIns="160500" spcFirstLastPara="1" rIns="160500" wrap="square" tIns="160500">
              <a:noAutofit/>
            </a:bodyPr>
            <a:lstStyle/>
            <a:p>
              <a:pPr indent="0" lvl="0" marL="0" rtl="0" algn="l">
                <a:spcBef>
                  <a:spcPts val="0"/>
                </a:spcBef>
                <a:spcAft>
                  <a:spcPts val="0"/>
                </a:spcAft>
                <a:buNone/>
              </a:pPr>
              <a:r>
                <a:t/>
              </a:r>
              <a:endParaRPr sz="2458">
                <a:solidFill>
                  <a:srgbClr val="435D74"/>
                </a:solidFill>
              </a:endParaRPr>
            </a:p>
          </p:txBody>
        </p:sp>
        <p:sp>
          <p:nvSpPr>
            <p:cNvPr id="410" name="Google Shape;410;p28"/>
            <p:cNvSpPr/>
            <p:nvPr/>
          </p:nvSpPr>
          <p:spPr>
            <a:xfrm>
              <a:off x="3413250" y="334550"/>
              <a:ext cx="56500" cy="28250"/>
            </a:xfrm>
            <a:custGeom>
              <a:rect b="b" l="l" r="r" t="t"/>
              <a:pathLst>
                <a:path extrusionOk="0" h="1130" w="2260">
                  <a:moveTo>
                    <a:pt x="567" y="0"/>
                  </a:moveTo>
                  <a:cubicBezTo>
                    <a:pt x="254" y="0"/>
                    <a:pt x="1" y="253"/>
                    <a:pt x="1" y="567"/>
                  </a:cubicBezTo>
                  <a:cubicBezTo>
                    <a:pt x="1" y="877"/>
                    <a:pt x="254" y="1130"/>
                    <a:pt x="567" y="1130"/>
                  </a:cubicBezTo>
                  <a:lnTo>
                    <a:pt x="1696" y="1130"/>
                  </a:lnTo>
                  <a:cubicBezTo>
                    <a:pt x="2006" y="1130"/>
                    <a:pt x="2259" y="877"/>
                    <a:pt x="2259" y="567"/>
                  </a:cubicBezTo>
                  <a:cubicBezTo>
                    <a:pt x="2259" y="253"/>
                    <a:pt x="2006" y="0"/>
                    <a:pt x="1696" y="0"/>
                  </a:cubicBezTo>
                  <a:close/>
                </a:path>
              </a:pathLst>
            </a:custGeom>
            <a:solidFill>
              <a:srgbClr val="3EB7B2"/>
            </a:solidFill>
            <a:ln>
              <a:noFill/>
            </a:ln>
          </p:spPr>
          <p:txBody>
            <a:bodyPr anchorCtr="0" anchor="ctr" bIns="160500" lIns="160500" spcFirstLastPara="1" rIns="160500" wrap="square" tIns="160500">
              <a:noAutofit/>
            </a:bodyPr>
            <a:lstStyle/>
            <a:p>
              <a:pPr indent="0" lvl="0" marL="0" rtl="0" algn="l">
                <a:spcBef>
                  <a:spcPts val="0"/>
                </a:spcBef>
                <a:spcAft>
                  <a:spcPts val="0"/>
                </a:spcAft>
                <a:buNone/>
              </a:pPr>
              <a:r>
                <a:t/>
              </a:r>
              <a:endParaRPr sz="2458">
                <a:solidFill>
                  <a:srgbClr val="435D74"/>
                </a:solidFill>
              </a:endParaRPr>
            </a:p>
          </p:txBody>
        </p:sp>
        <p:sp>
          <p:nvSpPr>
            <p:cNvPr id="411" name="Google Shape;411;p28"/>
            <p:cNvSpPr/>
            <p:nvPr/>
          </p:nvSpPr>
          <p:spPr>
            <a:xfrm>
              <a:off x="3300325" y="476675"/>
              <a:ext cx="84725" cy="254100"/>
            </a:xfrm>
            <a:custGeom>
              <a:rect b="b" l="l" r="r" t="t"/>
              <a:pathLst>
                <a:path extrusionOk="0" h="10164" w="3389">
                  <a:moveTo>
                    <a:pt x="567" y="1"/>
                  </a:moveTo>
                  <a:cubicBezTo>
                    <a:pt x="254" y="1"/>
                    <a:pt x="1" y="251"/>
                    <a:pt x="1" y="564"/>
                  </a:cubicBezTo>
                  <a:lnTo>
                    <a:pt x="1" y="9598"/>
                  </a:lnTo>
                  <a:cubicBezTo>
                    <a:pt x="1" y="9911"/>
                    <a:pt x="254" y="10164"/>
                    <a:pt x="567" y="10164"/>
                  </a:cubicBezTo>
                  <a:lnTo>
                    <a:pt x="2825" y="10164"/>
                  </a:lnTo>
                  <a:cubicBezTo>
                    <a:pt x="3136" y="10164"/>
                    <a:pt x="3389" y="9911"/>
                    <a:pt x="3389" y="9598"/>
                  </a:cubicBezTo>
                  <a:lnTo>
                    <a:pt x="3389" y="564"/>
                  </a:lnTo>
                  <a:cubicBezTo>
                    <a:pt x="3389" y="251"/>
                    <a:pt x="3136" y="1"/>
                    <a:pt x="2825" y="1"/>
                  </a:cubicBezTo>
                  <a:close/>
                </a:path>
              </a:pathLst>
            </a:custGeom>
            <a:solidFill>
              <a:srgbClr val="3EB7B2"/>
            </a:solidFill>
            <a:ln>
              <a:noFill/>
            </a:ln>
          </p:spPr>
          <p:txBody>
            <a:bodyPr anchorCtr="0" anchor="ctr" bIns="160500" lIns="160500" spcFirstLastPara="1" rIns="160500" wrap="square" tIns="160500">
              <a:noAutofit/>
            </a:bodyPr>
            <a:lstStyle/>
            <a:p>
              <a:pPr indent="0" lvl="0" marL="0" rtl="0" algn="l">
                <a:spcBef>
                  <a:spcPts val="0"/>
                </a:spcBef>
                <a:spcAft>
                  <a:spcPts val="0"/>
                </a:spcAft>
                <a:buNone/>
              </a:pPr>
              <a:r>
                <a:t/>
              </a:r>
              <a:endParaRPr sz="2458">
                <a:solidFill>
                  <a:srgbClr val="435D74"/>
                </a:solidFill>
              </a:endParaRPr>
            </a:p>
          </p:txBody>
        </p:sp>
        <p:sp>
          <p:nvSpPr>
            <p:cNvPr id="412" name="Google Shape;412;p28"/>
            <p:cNvSpPr/>
            <p:nvPr/>
          </p:nvSpPr>
          <p:spPr>
            <a:xfrm>
              <a:off x="3413250" y="335525"/>
              <a:ext cx="320800" cy="395250"/>
            </a:xfrm>
            <a:custGeom>
              <a:rect b="b" l="l" r="r" t="t"/>
              <a:pathLst>
                <a:path extrusionOk="0" h="15810" w="12832">
                  <a:moveTo>
                    <a:pt x="3954" y="1"/>
                  </a:moveTo>
                  <a:cubicBezTo>
                    <a:pt x="3641" y="1"/>
                    <a:pt x="3388" y="254"/>
                    <a:pt x="3388" y="564"/>
                  </a:cubicBezTo>
                  <a:cubicBezTo>
                    <a:pt x="3388" y="1871"/>
                    <a:pt x="2879" y="4225"/>
                    <a:pt x="1922" y="5186"/>
                  </a:cubicBezTo>
                  <a:cubicBezTo>
                    <a:pt x="1274" y="5830"/>
                    <a:pt x="723" y="6065"/>
                    <a:pt x="1" y="6427"/>
                  </a:cubicBezTo>
                  <a:lnTo>
                    <a:pt x="1" y="14897"/>
                  </a:lnTo>
                  <a:cubicBezTo>
                    <a:pt x="1109" y="15268"/>
                    <a:pt x="2515" y="15810"/>
                    <a:pt x="4659" y="15810"/>
                  </a:cubicBezTo>
                  <a:lnTo>
                    <a:pt x="8351" y="15810"/>
                  </a:lnTo>
                  <a:cubicBezTo>
                    <a:pt x="9567" y="15810"/>
                    <a:pt x="10516" y="14680"/>
                    <a:pt x="10046" y="13491"/>
                  </a:cubicBezTo>
                  <a:cubicBezTo>
                    <a:pt x="11019" y="13226"/>
                    <a:pt x="11546" y="12172"/>
                    <a:pt x="11175" y="11233"/>
                  </a:cubicBezTo>
                  <a:cubicBezTo>
                    <a:pt x="12386" y="10901"/>
                    <a:pt x="12832" y="9408"/>
                    <a:pt x="11992" y="8468"/>
                  </a:cubicBezTo>
                  <a:cubicBezTo>
                    <a:pt x="12314" y="8107"/>
                    <a:pt x="12467" y="7625"/>
                    <a:pt x="12410" y="7143"/>
                  </a:cubicBezTo>
                  <a:cubicBezTo>
                    <a:pt x="12311" y="6267"/>
                    <a:pt x="11495" y="5647"/>
                    <a:pt x="10612" y="5647"/>
                  </a:cubicBezTo>
                  <a:lnTo>
                    <a:pt x="6213" y="5647"/>
                  </a:lnTo>
                  <a:cubicBezTo>
                    <a:pt x="6586" y="4975"/>
                    <a:pt x="6785" y="3081"/>
                    <a:pt x="6776" y="2307"/>
                  </a:cubicBezTo>
                  <a:cubicBezTo>
                    <a:pt x="6761" y="1027"/>
                    <a:pt x="5701" y="1"/>
                    <a:pt x="4418" y="1"/>
                  </a:cubicBezTo>
                  <a:close/>
                </a:path>
              </a:pathLst>
            </a:custGeom>
            <a:solidFill>
              <a:srgbClr val="3EB7B2"/>
            </a:solidFill>
            <a:ln>
              <a:noFill/>
            </a:ln>
          </p:spPr>
          <p:txBody>
            <a:bodyPr anchorCtr="0" anchor="ctr" bIns="160500" lIns="160500" spcFirstLastPara="1" rIns="160500" wrap="square" tIns="160500">
              <a:noAutofit/>
            </a:bodyPr>
            <a:lstStyle/>
            <a:p>
              <a:pPr indent="0" lvl="0" marL="0" rtl="0" algn="l">
                <a:spcBef>
                  <a:spcPts val="0"/>
                </a:spcBef>
                <a:spcAft>
                  <a:spcPts val="0"/>
                </a:spcAft>
                <a:buNone/>
              </a:pPr>
              <a:r>
                <a:t/>
              </a:r>
              <a:endParaRPr sz="2458">
                <a:solidFill>
                  <a:srgbClr val="435D74"/>
                </a:solidFill>
              </a:endParaRPr>
            </a:p>
          </p:txBody>
        </p:sp>
      </p:grpSp>
      <p:sp>
        <p:nvSpPr>
          <p:cNvPr id="413" name="Google Shape;413;p28"/>
          <p:cNvSpPr/>
          <p:nvPr/>
        </p:nvSpPr>
        <p:spPr>
          <a:xfrm>
            <a:off x="2847087" y="588649"/>
            <a:ext cx="2996700" cy="423300"/>
          </a:xfrm>
          <a:prstGeom prst="roundRect">
            <a:avLst>
              <a:gd fmla="val 50000" name="adj"/>
            </a:avLst>
          </a:prstGeom>
          <a:solidFill>
            <a:schemeClr val="lt1"/>
          </a:solidFill>
          <a:ln cap="flat" cmpd="sng" w="38100">
            <a:solidFill>
              <a:srgbClr val="435D7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s-ES" sz="1900">
                <a:solidFill>
                  <a:srgbClr val="434343"/>
                </a:solidFill>
                <a:latin typeface="Roboto Medium"/>
                <a:ea typeface="Roboto Medium"/>
                <a:cs typeface="Roboto Medium"/>
                <a:sym typeface="Roboto Medium"/>
              </a:rPr>
              <a:t>CONTROL DE GESTIÓN</a:t>
            </a:r>
            <a:endParaRPr sz="1900">
              <a:solidFill>
                <a:srgbClr val="434343"/>
              </a:solidFill>
              <a:latin typeface="Roboto Medium"/>
              <a:ea typeface="Roboto Medium"/>
              <a:cs typeface="Roboto Medium"/>
              <a:sym typeface="Roboto Medium"/>
            </a:endParaRPr>
          </a:p>
        </p:txBody>
      </p:sp>
      <p:sp>
        <p:nvSpPr>
          <p:cNvPr id="414" name="Google Shape;414;p28"/>
          <p:cNvSpPr/>
          <p:nvPr/>
        </p:nvSpPr>
        <p:spPr>
          <a:xfrm>
            <a:off x="1169755" y="3300285"/>
            <a:ext cx="3038700" cy="1341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500">
              <a:solidFill>
                <a:schemeClr val="lt1"/>
              </a:solidFill>
              <a:latin typeface="Roboto SemiBold"/>
              <a:ea typeface="Roboto SemiBold"/>
              <a:cs typeface="Roboto SemiBold"/>
              <a:sym typeface="Roboto SemiBold"/>
            </a:endParaRPr>
          </a:p>
          <a:p>
            <a:pPr indent="0" lvl="0" marL="0" rtl="0" algn="ctr">
              <a:spcBef>
                <a:spcPts val="0"/>
              </a:spcBef>
              <a:spcAft>
                <a:spcPts val="0"/>
              </a:spcAft>
              <a:buClr>
                <a:schemeClr val="dk1"/>
              </a:buClr>
              <a:buSzPts val="1100"/>
              <a:buFont typeface="Arial"/>
              <a:buNone/>
            </a:pPr>
            <a:r>
              <a:rPr lang="es-ES" sz="1700">
                <a:solidFill>
                  <a:schemeClr val="lt1"/>
                </a:solidFill>
                <a:latin typeface="Roboto SemiBold"/>
                <a:ea typeface="Roboto SemiBold"/>
                <a:cs typeface="Roboto SemiBold"/>
                <a:sym typeface="Roboto SemiBold"/>
              </a:rPr>
              <a:t>Acompañar la ejecución, ayudando a las áreas a concretar sus objetivos</a:t>
            </a:r>
            <a:r>
              <a:rPr b="1" lang="es-ES" sz="1500">
                <a:solidFill>
                  <a:srgbClr val="1C1313"/>
                </a:solidFill>
                <a:latin typeface="Tahoma"/>
                <a:ea typeface="Tahoma"/>
                <a:cs typeface="Tahoma"/>
                <a:sym typeface="Tahoma"/>
              </a:rPr>
              <a:t>.</a:t>
            </a:r>
            <a:endParaRPr b="1" sz="1500">
              <a:solidFill>
                <a:srgbClr val="1C1313"/>
              </a:solidFill>
              <a:latin typeface="Tahoma"/>
              <a:ea typeface="Tahoma"/>
              <a:cs typeface="Tahoma"/>
              <a:sym typeface="Tahoma"/>
            </a:endParaRPr>
          </a:p>
          <a:p>
            <a:pPr indent="0" lvl="0" marL="0" rtl="0" algn="ctr">
              <a:spcBef>
                <a:spcPts val="0"/>
              </a:spcBef>
              <a:spcAft>
                <a:spcPts val="0"/>
              </a:spcAft>
              <a:buNone/>
            </a:pPr>
            <a:r>
              <a:t/>
            </a:r>
            <a:endParaRPr b="1" sz="2000">
              <a:solidFill>
                <a:srgbClr val="FFFFFF"/>
              </a:solidFill>
              <a:latin typeface="Roboto"/>
              <a:ea typeface="Roboto"/>
              <a:cs typeface="Roboto"/>
              <a:sym typeface="Roboto"/>
            </a:endParaRPr>
          </a:p>
        </p:txBody>
      </p:sp>
      <p:sp>
        <p:nvSpPr>
          <p:cNvPr id="415" name="Google Shape;415;p28"/>
          <p:cNvSpPr/>
          <p:nvPr/>
        </p:nvSpPr>
        <p:spPr>
          <a:xfrm>
            <a:off x="4506629" y="3303610"/>
            <a:ext cx="2982300" cy="1341900"/>
          </a:xfrm>
          <a:prstGeom prst="roundRect">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00">
              <a:solidFill>
                <a:schemeClr val="lt1"/>
              </a:solidFill>
              <a:latin typeface="Roboto"/>
              <a:ea typeface="Roboto"/>
              <a:cs typeface="Roboto"/>
              <a:sym typeface="Roboto"/>
            </a:endParaRPr>
          </a:p>
          <a:p>
            <a:pPr indent="0" lvl="0" marL="0" rtl="0" algn="ctr">
              <a:spcBef>
                <a:spcPts val="0"/>
              </a:spcBef>
              <a:spcAft>
                <a:spcPts val="0"/>
              </a:spcAft>
              <a:buNone/>
            </a:pPr>
            <a:r>
              <a:t/>
            </a:r>
            <a:endParaRPr b="1">
              <a:solidFill>
                <a:schemeClr val="lt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b="1" lang="es-ES" sz="1700">
                <a:solidFill>
                  <a:schemeClr val="lt1"/>
                </a:solidFill>
                <a:latin typeface="Roboto"/>
                <a:ea typeface="Roboto"/>
                <a:cs typeface="Roboto"/>
                <a:sym typeface="Roboto"/>
              </a:rPr>
              <a:t>Detectar desvíos y oportunidades</a:t>
            </a:r>
            <a:endParaRPr b="1" sz="1700">
              <a:solidFill>
                <a:schemeClr val="lt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rPr b="1" lang="es-ES" sz="1700">
                <a:solidFill>
                  <a:schemeClr val="lt1"/>
                </a:solidFill>
                <a:latin typeface="Roboto"/>
                <a:ea typeface="Roboto"/>
                <a:cs typeface="Roboto"/>
                <a:sym typeface="Roboto"/>
              </a:rPr>
              <a:t>de mejora, para tomar decisiones a tiempo.</a:t>
            </a:r>
            <a:endParaRPr b="1" sz="1700">
              <a:solidFill>
                <a:schemeClr val="lt1"/>
              </a:solidFill>
              <a:latin typeface="Roboto"/>
              <a:ea typeface="Roboto"/>
              <a:cs typeface="Roboto"/>
              <a:sym typeface="Roboto"/>
            </a:endParaRPr>
          </a:p>
          <a:p>
            <a:pPr indent="0" lvl="0" marL="0" rtl="0" algn="ctr">
              <a:spcBef>
                <a:spcPts val="0"/>
              </a:spcBef>
              <a:spcAft>
                <a:spcPts val="0"/>
              </a:spcAft>
              <a:buNone/>
            </a:pPr>
            <a:r>
              <a:t/>
            </a:r>
            <a:endParaRPr b="1" sz="1500">
              <a:solidFill>
                <a:srgbClr val="FFFFFF"/>
              </a:solidFill>
              <a:latin typeface="Roboto"/>
              <a:ea typeface="Roboto"/>
              <a:cs typeface="Roboto"/>
              <a:sym typeface="Roboto"/>
            </a:endParaRPr>
          </a:p>
        </p:txBody>
      </p:sp>
      <p:cxnSp>
        <p:nvCxnSpPr>
          <p:cNvPr id="416" name="Google Shape;416;p28"/>
          <p:cNvCxnSpPr/>
          <p:nvPr/>
        </p:nvCxnSpPr>
        <p:spPr>
          <a:xfrm>
            <a:off x="5858696" y="785390"/>
            <a:ext cx="916800" cy="2700"/>
          </a:xfrm>
          <a:prstGeom prst="straightConnector1">
            <a:avLst/>
          </a:prstGeom>
          <a:noFill/>
          <a:ln cap="flat" cmpd="sng" w="28575">
            <a:solidFill>
              <a:srgbClr val="3EB7B2"/>
            </a:solidFill>
            <a:prstDash val="solid"/>
            <a:round/>
            <a:headEnd len="med" w="med" type="none"/>
            <a:tailEnd len="med" w="med" type="triangle"/>
          </a:ln>
        </p:spPr>
      </p:cxnSp>
      <p:cxnSp>
        <p:nvCxnSpPr>
          <p:cNvPr id="417" name="Google Shape;417;p28"/>
          <p:cNvCxnSpPr/>
          <p:nvPr/>
        </p:nvCxnSpPr>
        <p:spPr>
          <a:xfrm>
            <a:off x="4345437" y="1011949"/>
            <a:ext cx="0" cy="543900"/>
          </a:xfrm>
          <a:prstGeom prst="straightConnector1">
            <a:avLst/>
          </a:prstGeom>
          <a:noFill/>
          <a:ln cap="flat" cmpd="sng" w="28575">
            <a:solidFill>
              <a:srgbClr val="1D4D71"/>
            </a:solidFill>
            <a:prstDash val="solid"/>
            <a:round/>
            <a:headEnd len="sm" w="sm" type="none"/>
            <a:tailEnd len="sm" w="sm"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29"/>
          <p:cNvSpPr/>
          <p:nvPr/>
        </p:nvSpPr>
        <p:spPr>
          <a:xfrm>
            <a:off x="0" y="0"/>
            <a:ext cx="4572000" cy="5143500"/>
          </a:xfrm>
          <a:prstGeom prst="rect">
            <a:avLst/>
          </a:prstGeom>
          <a:solidFill>
            <a:srgbClr val="FF99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4" name="Google Shape;424;p29"/>
          <p:cNvSpPr txBox="1"/>
          <p:nvPr/>
        </p:nvSpPr>
        <p:spPr>
          <a:xfrm>
            <a:off x="0" y="627557"/>
            <a:ext cx="4512900" cy="1786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2400">
              <a:solidFill>
                <a:schemeClr val="lt1"/>
              </a:solidFill>
              <a:latin typeface="Roboto"/>
              <a:ea typeface="Roboto"/>
              <a:cs typeface="Roboto"/>
              <a:sym typeface="Roboto"/>
            </a:endParaRPr>
          </a:p>
          <a:p>
            <a:pPr indent="0" lvl="0" marL="0" rtl="0" algn="ctr">
              <a:spcBef>
                <a:spcPts val="0"/>
              </a:spcBef>
              <a:spcAft>
                <a:spcPts val="0"/>
              </a:spcAft>
              <a:buNone/>
            </a:pPr>
            <a:r>
              <a:t/>
            </a:r>
            <a:endParaRPr b="1" sz="2200">
              <a:solidFill>
                <a:schemeClr val="lt1"/>
              </a:solidFill>
              <a:latin typeface="Roboto"/>
              <a:ea typeface="Roboto"/>
              <a:cs typeface="Roboto"/>
              <a:sym typeface="Roboto"/>
            </a:endParaRPr>
          </a:p>
          <a:p>
            <a:pPr indent="0" lvl="0" marL="0" rtl="0" algn="ctr">
              <a:spcBef>
                <a:spcPts val="0"/>
              </a:spcBef>
              <a:spcAft>
                <a:spcPts val="0"/>
              </a:spcAft>
              <a:buNone/>
            </a:pPr>
            <a:r>
              <a:t/>
            </a:r>
            <a:endParaRPr b="1" sz="3200">
              <a:solidFill>
                <a:schemeClr val="lt1"/>
              </a:solidFill>
              <a:latin typeface="Roboto"/>
              <a:ea typeface="Roboto"/>
              <a:cs typeface="Roboto"/>
              <a:sym typeface="Roboto"/>
            </a:endParaRPr>
          </a:p>
          <a:p>
            <a:pPr indent="0" lvl="0" marL="0" rtl="0" algn="ctr">
              <a:spcBef>
                <a:spcPts val="0"/>
              </a:spcBef>
              <a:spcAft>
                <a:spcPts val="0"/>
              </a:spcAft>
              <a:buNone/>
            </a:pPr>
            <a:r>
              <a:t/>
            </a:r>
            <a:endParaRPr b="1" sz="3200">
              <a:solidFill>
                <a:schemeClr val="lt1"/>
              </a:solidFill>
              <a:latin typeface="Roboto"/>
              <a:ea typeface="Roboto"/>
              <a:cs typeface="Roboto"/>
              <a:sym typeface="Roboto"/>
            </a:endParaRPr>
          </a:p>
          <a:p>
            <a:pPr indent="0" lvl="0" marL="0" rtl="0" algn="ctr">
              <a:spcBef>
                <a:spcPts val="0"/>
              </a:spcBef>
              <a:spcAft>
                <a:spcPts val="0"/>
              </a:spcAft>
              <a:buNone/>
            </a:pPr>
            <a:r>
              <a:t/>
            </a:r>
            <a:endParaRPr b="1" sz="3200">
              <a:solidFill>
                <a:schemeClr val="lt1"/>
              </a:solidFill>
              <a:latin typeface="Roboto"/>
              <a:ea typeface="Roboto"/>
              <a:cs typeface="Roboto"/>
              <a:sym typeface="Roboto"/>
            </a:endParaRPr>
          </a:p>
          <a:p>
            <a:pPr indent="0" lvl="0" marL="0" rtl="0" algn="ctr">
              <a:spcBef>
                <a:spcPts val="0"/>
              </a:spcBef>
              <a:spcAft>
                <a:spcPts val="0"/>
              </a:spcAft>
              <a:buNone/>
            </a:pPr>
            <a:r>
              <a:rPr b="1" lang="es-ES" sz="3000">
                <a:solidFill>
                  <a:srgbClr val="3C3C3C"/>
                </a:solidFill>
                <a:latin typeface="Roboto"/>
                <a:ea typeface="Roboto"/>
                <a:cs typeface="Roboto"/>
                <a:sym typeface="Roboto"/>
              </a:rPr>
              <a:t>CONTROL DE </a:t>
            </a:r>
            <a:endParaRPr b="1" sz="3000">
              <a:solidFill>
                <a:srgbClr val="3C3C3C"/>
              </a:solidFill>
              <a:latin typeface="Roboto"/>
              <a:ea typeface="Roboto"/>
              <a:cs typeface="Roboto"/>
              <a:sym typeface="Roboto"/>
            </a:endParaRPr>
          </a:p>
          <a:p>
            <a:pPr indent="0" lvl="0" marL="0" rtl="0" algn="ctr">
              <a:spcBef>
                <a:spcPts val="0"/>
              </a:spcBef>
              <a:spcAft>
                <a:spcPts val="0"/>
              </a:spcAft>
              <a:buNone/>
            </a:pPr>
            <a:r>
              <a:rPr b="1" lang="es-ES" sz="3000">
                <a:solidFill>
                  <a:srgbClr val="3C3C3C"/>
                </a:solidFill>
                <a:latin typeface="Roboto"/>
                <a:ea typeface="Roboto"/>
                <a:cs typeface="Roboto"/>
                <a:sym typeface="Roboto"/>
              </a:rPr>
              <a:t>GESTIÓN </a:t>
            </a:r>
            <a:endParaRPr b="1" sz="3000">
              <a:solidFill>
                <a:srgbClr val="3C3C3C"/>
              </a:solidFill>
              <a:latin typeface="Roboto"/>
              <a:ea typeface="Roboto"/>
              <a:cs typeface="Roboto"/>
              <a:sym typeface="Roboto"/>
            </a:endParaRPr>
          </a:p>
          <a:p>
            <a:pPr indent="0" lvl="0" marL="0" rtl="0" algn="ctr">
              <a:spcBef>
                <a:spcPts val="0"/>
              </a:spcBef>
              <a:spcAft>
                <a:spcPts val="0"/>
              </a:spcAft>
              <a:buNone/>
            </a:pPr>
            <a:r>
              <a:rPr b="1" lang="es-ES" sz="3000">
                <a:solidFill>
                  <a:srgbClr val="3C3C3C"/>
                </a:solidFill>
                <a:latin typeface="Roboto"/>
                <a:ea typeface="Roboto"/>
                <a:cs typeface="Roboto"/>
                <a:sym typeface="Roboto"/>
              </a:rPr>
              <a:t>+ </a:t>
            </a:r>
            <a:endParaRPr b="1" sz="3000">
              <a:solidFill>
                <a:srgbClr val="3C3C3C"/>
              </a:solidFill>
              <a:latin typeface="Roboto"/>
              <a:ea typeface="Roboto"/>
              <a:cs typeface="Roboto"/>
              <a:sym typeface="Roboto"/>
            </a:endParaRPr>
          </a:p>
          <a:p>
            <a:pPr indent="0" lvl="0" marL="0" rtl="0" algn="ctr">
              <a:spcBef>
                <a:spcPts val="0"/>
              </a:spcBef>
              <a:spcAft>
                <a:spcPts val="0"/>
              </a:spcAft>
              <a:buNone/>
            </a:pPr>
            <a:r>
              <a:rPr b="1" lang="es-ES" sz="3000">
                <a:solidFill>
                  <a:srgbClr val="3C3C3C"/>
                </a:solidFill>
                <a:latin typeface="Roboto"/>
                <a:ea typeface="Roboto"/>
                <a:cs typeface="Roboto"/>
                <a:sym typeface="Roboto"/>
              </a:rPr>
              <a:t>ATENCIÓN </a:t>
            </a:r>
            <a:endParaRPr b="1" sz="3000">
              <a:solidFill>
                <a:srgbClr val="3C3C3C"/>
              </a:solidFill>
              <a:latin typeface="Roboto"/>
              <a:ea typeface="Roboto"/>
              <a:cs typeface="Roboto"/>
              <a:sym typeface="Roboto"/>
            </a:endParaRPr>
          </a:p>
          <a:p>
            <a:pPr indent="0" lvl="0" marL="0" rtl="0" algn="ctr">
              <a:spcBef>
                <a:spcPts val="0"/>
              </a:spcBef>
              <a:spcAft>
                <a:spcPts val="0"/>
              </a:spcAft>
              <a:buNone/>
            </a:pPr>
            <a:r>
              <a:rPr b="1" lang="es-ES" sz="3000">
                <a:solidFill>
                  <a:srgbClr val="3C3C3C"/>
                </a:solidFill>
                <a:latin typeface="Roboto"/>
                <a:ea typeface="Roboto"/>
                <a:cs typeface="Roboto"/>
                <a:sym typeface="Roboto"/>
              </a:rPr>
              <a:t>CIUDADANA</a:t>
            </a:r>
            <a:endParaRPr b="1" sz="3000">
              <a:solidFill>
                <a:srgbClr val="3C3C3C"/>
              </a:solidFill>
              <a:latin typeface="Roboto"/>
              <a:ea typeface="Roboto"/>
              <a:cs typeface="Roboto"/>
              <a:sym typeface="Roboto"/>
            </a:endParaRPr>
          </a:p>
        </p:txBody>
      </p:sp>
      <p:sp>
        <p:nvSpPr>
          <p:cNvPr id="425" name="Google Shape;425;p29"/>
          <p:cNvSpPr/>
          <p:nvPr/>
        </p:nvSpPr>
        <p:spPr>
          <a:xfrm>
            <a:off x="1903248" y="571451"/>
            <a:ext cx="852900" cy="812100"/>
          </a:xfrm>
          <a:prstGeom prst="ellipse">
            <a:avLst/>
          </a:prstGeom>
          <a:solidFill>
            <a:srgbClr val="595959"/>
          </a:solidFill>
          <a:ln>
            <a:noFill/>
          </a:ln>
          <a:effectLst>
            <a:outerShdw blurRad="55250" rotWithShape="0" algn="bl" dir="5400000" dist="18417">
              <a:srgbClr val="000000">
                <a:alpha val="50000"/>
              </a:srgbClr>
            </a:outerShdw>
          </a:effectLst>
        </p:spPr>
        <p:txBody>
          <a:bodyPr anchorCtr="0" anchor="ctr" bIns="88400" lIns="88400" spcFirstLastPara="1" rIns="88400" wrap="square" tIns="88400">
            <a:noAutofit/>
          </a:bodyPr>
          <a:lstStyle/>
          <a:p>
            <a:pPr indent="0" lvl="0" marL="0" rtl="0" algn="l">
              <a:spcBef>
                <a:spcPts val="0"/>
              </a:spcBef>
              <a:spcAft>
                <a:spcPts val="0"/>
              </a:spcAft>
              <a:buNone/>
            </a:pPr>
            <a:r>
              <a:t/>
            </a:r>
            <a:endParaRPr sz="1353"/>
          </a:p>
        </p:txBody>
      </p:sp>
      <p:grpSp>
        <p:nvGrpSpPr>
          <p:cNvPr id="426" name="Google Shape;426;p29"/>
          <p:cNvGrpSpPr/>
          <p:nvPr/>
        </p:nvGrpSpPr>
        <p:grpSpPr>
          <a:xfrm>
            <a:off x="2058175" y="714138"/>
            <a:ext cx="542891" cy="511903"/>
            <a:chOff x="5049726" y="1435050"/>
            <a:chExt cx="486549" cy="481836"/>
          </a:xfrm>
        </p:grpSpPr>
        <p:sp>
          <p:nvSpPr>
            <p:cNvPr id="427" name="Google Shape;427;p29"/>
            <p:cNvSpPr/>
            <p:nvPr/>
          </p:nvSpPr>
          <p:spPr>
            <a:xfrm>
              <a:off x="5136300" y="1519775"/>
              <a:ext cx="310550" cy="310550"/>
            </a:xfrm>
            <a:custGeom>
              <a:rect b="b" l="l" r="r" t="t"/>
              <a:pathLst>
                <a:path extrusionOk="0" h="12422" w="12422">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solidFill>
              <a:schemeClr val="lt1"/>
            </a:solidFill>
            <a:ln>
              <a:noFill/>
            </a:ln>
          </p:spPr>
          <p:txBody>
            <a:bodyPr anchorCtr="0" anchor="ctr" bIns="144925" lIns="144925" spcFirstLastPara="1" rIns="144925" wrap="square" tIns="144925">
              <a:noAutofit/>
            </a:bodyPr>
            <a:lstStyle/>
            <a:p>
              <a:pPr indent="0" lvl="0" marL="0" rtl="0" algn="l">
                <a:spcBef>
                  <a:spcPts val="0"/>
                </a:spcBef>
                <a:spcAft>
                  <a:spcPts val="0"/>
                </a:spcAft>
                <a:buNone/>
              </a:pPr>
              <a:r>
                <a:t/>
              </a:r>
              <a:endParaRPr sz="2219">
                <a:solidFill>
                  <a:srgbClr val="435D74"/>
                </a:solidFill>
              </a:endParaRPr>
            </a:p>
          </p:txBody>
        </p:sp>
        <p:sp>
          <p:nvSpPr>
            <p:cNvPr id="428" name="Google Shape;428;p29"/>
            <p:cNvSpPr/>
            <p:nvPr/>
          </p:nvSpPr>
          <p:spPr>
            <a:xfrm>
              <a:off x="5184925" y="1576250"/>
              <a:ext cx="205475" cy="197625"/>
            </a:xfrm>
            <a:custGeom>
              <a:rect b="b" l="l" r="r" t="t"/>
              <a:pathLst>
                <a:path extrusionOk="0" h="7905" w="8219">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solidFill>
              <a:schemeClr val="lt1"/>
            </a:solidFill>
            <a:ln>
              <a:noFill/>
            </a:ln>
          </p:spPr>
          <p:txBody>
            <a:bodyPr anchorCtr="0" anchor="ctr" bIns="144925" lIns="144925" spcFirstLastPara="1" rIns="144925" wrap="square" tIns="144925">
              <a:noAutofit/>
            </a:bodyPr>
            <a:lstStyle/>
            <a:p>
              <a:pPr indent="0" lvl="0" marL="0" rtl="0" algn="l">
                <a:spcBef>
                  <a:spcPts val="0"/>
                </a:spcBef>
                <a:spcAft>
                  <a:spcPts val="0"/>
                </a:spcAft>
                <a:buNone/>
              </a:pPr>
              <a:r>
                <a:t/>
              </a:r>
              <a:endParaRPr sz="2219">
                <a:solidFill>
                  <a:srgbClr val="435D74"/>
                </a:solidFill>
              </a:endParaRPr>
            </a:p>
          </p:txBody>
        </p:sp>
        <p:sp>
          <p:nvSpPr>
            <p:cNvPr id="429" name="Google Shape;429;p29"/>
            <p:cNvSpPr/>
            <p:nvPr/>
          </p:nvSpPr>
          <p:spPr>
            <a:xfrm>
              <a:off x="5049726" y="1435061"/>
              <a:ext cx="481825" cy="481825"/>
            </a:xfrm>
            <a:custGeom>
              <a:rect b="b" l="l" r="r" t="t"/>
              <a:pathLst>
                <a:path extrusionOk="0" h="19273" w="19273">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solidFill>
              <a:schemeClr val="lt1"/>
            </a:solidFill>
            <a:ln>
              <a:noFill/>
            </a:ln>
          </p:spPr>
          <p:txBody>
            <a:bodyPr anchorCtr="0" anchor="ctr" bIns="144925" lIns="144925" spcFirstLastPara="1" rIns="144925" wrap="square" tIns="144925">
              <a:noAutofit/>
            </a:bodyPr>
            <a:lstStyle/>
            <a:p>
              <a:pPr indent="0" lvl="0" marL="0" rtl="0" algn="l">
                <a:spcBef>
                  <a:spcPts val="0"/>
                </a:spcBef>
                <a:spcAft>
                  <a:spcPts val="0"/>
                </a:spcAft>
                <a:buNone/>
              </a:pPr>
              <a:r>
                <a:t/>
              </a:r>
              <a:endParaRPr sz="2219">
                <a:solidFill>
                  <a:srgbClr val="435D74"/>
                </a:solidFill>
              </a:endParaRPr>
            </a:p>
          </p:txBody>
        </p:sp>
        <p:sp>
          <p:nvSpPr>
            <p:cNvPr id="430" name="Google Shape;430;p29"/>
            <p:cNvSpPr/>
            <p:nvPr/>
          </p:nvSpPr>
          <p:spPr>
            <a:xfrm>
              <a:off x="5245825" y="1435050"/>
              <a:ext cx="290450" cy="282350"/>
            </a:xfrm>
            <a:custGeom>
              <a:rect b="b" l="l" r="r" t="t"/>
              <a:pathLst>
                <a:path extrusionOk="0" h="11294" w="11618">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solidFill>
              <a:schemeClr val="lt1"/>
            </a:solidFill>
            <a:ln>
              <a:noFill/>
            </a:ln>
          </p:spPr>
          <p:txBody>
            <a:bodyPr anchorCtr="0" anchor="ctr" bIns="144925" lIns="144925" spcFirstLastPara="1" rIns="144925" wrap="square" tIns="144925">
              <a:noAutofit/>
            </a:bodyPr>
            <a:lstStyle/>
            <a:p>
              <a:pPr indent="0" lvl="0" marL="0" rtl="0" algn="l">
                <a:spcBef>
                  <a:spcPts val="0"/>
                </a:spcBef>
                <a:spcAft>
                  <a:spcPts val="0"/>
                </a:spcAft>
                <a:buNone/>
              </a:pPr>
              <a:r>
                <a:t/>
              </a:r>
              <a:endParaRPr sz="2219">
                <a:solidFill>
                  <a:srgbClr val="435D74"/>
                </a:solidFill>
              </a:endParaRPr>
            </a:p>
          </p:txBody>
        </p:sp>
      </p:grpSp>
      <p:sp>
        <p:nvSpPr>
          <p:cNvPr id="431" name="Google Shape;431;p29"/>
          <p:cNvSpPr txBox="1"/>
          <p:nvPr/>
        </p:nvSpPr>
        <p:spPr>
          <a:xfrm>
            <a:off x="5394438" y="226675"/>
            <a:ext cx="3234000" cy="44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ES" sz="3200">
                <a:solidFill>
                  <a:srgbClr val="262626"/>
                </a:solidFill>
                <a:latin typeface="Roboto"/>
                <a:ea typeface="Roboto"/>
                <a:cs typeface="Roboto"/>
                <a:sym typeface="Roboto"/>
              </a:rPr>
              <a:t>Implica:</a:t>
            </a:r>
            <a:endParaRPr b="1" sz="3200">
              <a:solidFill>
                <a:srgbClr val="262626"/>
              </a:solidFill>
              <a:latin typeface="Roboto"/>
              <a:ea typeface="Roboto"/>
              <a:cs typeface="Roboto"/>
              <a:sym typeface="Roboto"/>
            </a:endParaRPr>
          </a:p>
        </p:txBody>
      </p:sp>
      <p:sp>
        <p:nvSpPr>
          <p:cNvPr id="432" name="Google Shape;432;p29"/>
          <p:cNvSpPr/>
          <p:nvPr/>
        </p:nvSpPr>
        <p:spPr>
          <a:xfrm>
            <a:off x="5499182" y="919726"/>
            <a:ext cx="3011100" cy="390600"/>
          </a:xfrm>
          <a:prstGeom prst="rect">
            <a:avLst/>
          </a:prstGeom>
          <a:solidFill>
            <a:srgbClr val="F2F2F2"/>
          </a:solidFill>
          <a:ln>
            <a:noFill/>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650" u="none" cap="none" strike="noStrike">
              <a:solidFill>
                <a:srgbClr val="000000"/>
              </a:solidFill>
              <a:highlight>
                <a:srgbClr val="FFFFFF"/>
              </a:highlight>
              <a:latin typeface="Calibri"/>
              <a:ea typeface="Calibri"/>
              <a:cs typeface="Calibri"/>
              <a:sym typeface="Calibri"/>
            </a:endParaRPr>
          </a:p>
        </p:txBody>
      </p:sp>
      <p:sp>
        <p:nvSpPr>
          <p:cNvPr id="433" name="Google Shape;433;p29"/>
          <p:cNvSpPr txBox="1"/>
          <p:nvPr/>
        </p:nvSpPr>
        <p:spPr>
          <a:xfrm>
            <a:off x="5499182" y="973614"/>
            <a:ext cx="3011100" cy="375300"/>
          </a:xfrm>
          <a:prstGeom prst="rect">
            <a:avLst/>
          </a:prstGeom>
          <a:solidFill>
            <a:srgbClr val="F2F2F2"/>
          </a:solidFill>
          <a:ln>
            <a:noFill/>
          </a:ln>
        </p:spPr>
        <p:txBody>
          <a:bodyPr anchorCtr="0" anchor="t" bIns="25700" lIns="51425" spcFirstLastPara="1" rIns="51425" wrap="square" tIns="25700">
            <a:spAutoFit/>
          </a:bodyPr>
          <a:lstStyle/>
          <a:p>
            <a:pPr indent="0" lvl="0" marL="0" marR="0" rtl="0" algn="ctr">
              <a:lnSpc>
                <a:spcPct val="100000"/>
              </a:lnSpc>
              <a:spcBef>
                <a:spcPts val="0"/>
              </a:spcBef>
              <a:spcAft>
                <a:spcPts val="0"/>
              </a:spcAft>
              <a:buClr>
                <a:srgbClr val="000000"/>
              </a:buClr>
              <a:buSzPts val="1500"/>
              <a:buFont typeface="Arial"/>
              <a:buNone/>
            </a:pPr>
            <a:r>
              <a:rPr b="1" lang="es-ES" sz="2100">
                <a:solidFill>
                  <a:srgbClr val="434459"/>
                </a:solidFill>
                <a:latin typeface="Roboto"/>
                <a:ea typeface="Roboto"/>
                <a:cs typeface="Roboto"/>
                <a:sym typeface="Roboto"/>
              </a:rPr>
              <a:t>PROTOCOLOS CLAROS</a:t>
            </a:r>
            <a:endParaRPr b="1" i="0" sz="2200" u="none" cap="none" strike="noStrike">
              <a:solidFill>
                <a:srgbClr val="434459"/>
              </a:solidFill>
              <a:latin typeface="Roboto"/>
              <a:ea typeface="Roboto"/>
              <a:cs typeface="Roboto"/>
              <a:sym typeface="Roboto"/>
            </a:endParaRPr>
          </a:p>
        </p:txBody>
      </p:sp>
      <p:sp>
        <p:nvSpPr>
          <p:cNvPr id="434" name="Google Shape;434;p29"/>
          <p:cNvSpPr txBox="1"/>
          <p:nvPr/>
        </p:nvSpPr>
        <p:spPr>
          <a:xfrm>
            <a:off x="5495040" y="1618001"/>
            <a:ext cx="3011100" cy="698400"/>
          </a:xfrm>
          <a:prstGeom prst="rect">
            <a:avLst/>
          </a:prstGeom>
          <a:solidFill>
            <a:srgbClr val="F2F2F2"/>
          </a:solidFill>
          <a:ln>
            <a:noFill/>
          </a:ln>
        </p:spPr>
        <p:txBody>
          <a:bodyPr anchorCtr="0" anchor="t" bIns="25700" lIns="51425" spcFirstLastPara="1" rIns="51425" wrap="square" tIns="25700">
            <a:spAutoFit/>
          </a:bodyPr>
          <a:lstStyle/>
          <a:p>
            <a:pPr indent="0" lvl="0" marL="0" marR="0" rtl="0" algn="ctr">
              <a:lnSpc>
                <a:spcPct val="100000"/>
              </a:lnSpc>
              <a:spcBef>
                <a:spcPts val="0"/>
              </a:spcBef>
              <a:spcAft>
                <a:spcPts val="0"/>
              </a:spcAft>
              <a:buClr>
                <a:srgbClr val="000000"/>
              </a:buClr>
              <a:buSzPts val="1500"/>
              <a:buFont typeface="Arial"/>
              <a:buNone/>
            </a:pPr>
            <a:r>
              <a:rPr b="1" lang="es-ES" sz="2100">
                <a:solidFill>
                  <a:srgbClr val="434459"/>
                </a:solidFill>
                <a:latin typeface="Roboto"/>
                <a:ea typeface="Roboto"/>
                <a:cs typeface="Roboto"/>
                <a:sym typeface="Roboto"/>
              </a:rPr>
              <a:t>INDICADORES DE CALIDAD</a:t>
            </a:r>
            <a:endParaRPr b="1" i="0" sz="2200" u="none" cap="none" strike="noStrike">
              <a:solidFill>
                <a:srgbClr val="434459"/>
              </a:solidFill>
              <a:latin typeface="Roboto"/>
              <a:ea typeface="Roboto"/>
              <a:cs typeface="Roboto"/>
              <a:sym typeface="Roboto"/>
            </a:endParaRPr>
          </a:p>
        </p:txBody>
      </p:sp>
      <p:sp>
        <p:nvSpPr>
          <p:cNvPr id="435" name="Google Shape;435;p29"/>
          <p:cNvSpPr txBox="1"/>
          <p:nvPr/>
        </p:nvSpPr>
        <p:spPr>
          <a:xfrm>
            <a:off x="5490899" y="2538199"/>
            <a:ext cx="3011100" cy="698400"/>
          </a:xfrm>
          <a:prstGeom prst="rect">
            <a:avLst/>
          </a:prstGeom>
          <a:solidFill>
            <a:srgbClr val="F2F2F2"/>
          </a:solidFill>
          <a:ln>
            <a:noFill/>
          </a:ln>
        </p:spPr>
        <p:txBody>
          <a:bodyPr anchorCtr="0" anchor="t" bIns="25700" lIns="51425" spcFirstLastPara="1" rIns="51425" wrap="square" tIns="25700">
            <a:spAutoFit/>
          </a:bodyPr>
          <a:lstStyle/>
          <a:p>
            <a:pPr indent="0" lvl="0" marL="0" marR="0" rtl="0" algn="ctr">
              <a:lnSpc>
                <a:spcPct val="100000"/>
              </a:lnSpc>
              <a:spcBef>
                <a:spcPts val="0"/>
              </a:spcBef>
              <a:spcAft>
                <a:spcPts val="0"/>
              </a:spcAft>
              <a:buClr>
                <a:srgbClr val="000000"/>
              </a:buClr>
              <a:buSzPts val="1500"/>
              <a:buFont typeface="Arial"/>
              <a:buNone/>
            </a:pPr>
            <a:r>
              <a:rPr b="1" lang="es-ES" sz="2100">
                <a:solidFill>
                  <a:srgbClr val="434459"/>
                </a:solidFill>
                <a:latin typeface="Roboto"/>
                <a:ea typeface="Roboto"/>
                <a:cs typeface="Roboto"/>
                <a:sym typeface="Roboto"/>
              </a:rPr>
              <a:t>MECANISMOS DE SEGUIMIENTO</a:t>
            </a:r>
            <a:endParaRPr b="1" i="0" sz="2200" u="none" cap="none" strike="noStrike">
              <a:solidFill>
                <a:srgbClr val="434459"/>
              </a:solidFill>
              <a:latin typeface="Roboto"/>
              <a:ea typeface="Roboto"/>
              <a:cs typeface="Roboto"/>
              <a:sym typeface="Roboto"/>
            </a:endParaRPr>
          </a:p>
        </p:txBody>
      </p:sp>
      <p:sp>
        <p:nvSpPr>
          <p:cNvPr id="436" name="Google Shape;436;p29"/>
          <p:cNvSpPr txBox="1"/>
          <p:nvPr/>
        </p:nvSpPr>
        <p:spPr>
          <a:xfrm>
            <a:off x="5340803" y="3391303"/>
            <a:ext cx="3454500" cy="1344900"/>
          </a:xfrm>
          <a:prstGeom prst="rect">
            <a:avLst/>
          </a:prstGeom>
          <a:solidFill>
            <a:srgbClr val="F2F2F2"/>
          </a:solidFill>
          <a:ln>
            <a:noFill/>
          </a:ln>
        </p:spPr>
        <p:txBody>
          <a:bodyPr anchorCtr="0" anchor="t" bIns="25700" lIns="51425" spcFirstLastPara="1" rIns="51425" wrap="square" tIns="25700">
            <a:spAutoFit/>
          </a:bodyPr>
          <a:lstStyle/>
          <a:p>
            <a:pPr indent="0" lvl="0" marL="0" marR="0" rtl="0" algn="ctr">
              <a:lnSpc>
                <a:spcPct val="100000"/>
              </a:lnSpc>
              <a:spcBef>
                <a:spcPts val="0"/>
              </a:spcBef>
              <a:spcAft>
                <a:spcPts val="0"/>
              </a:spcAft>
              <a:buClr>
                <a:srgbClr val="000000"/>
              </a:buClr>
              <a:buSzPts val="1500"/>
              <a:buFont typeface="Arial"/>
              <a:buNone/>
            </a:pPr>
            <a:r>
              <a:rPr b="1" lang="es-ES" sz="2100">
                <a:solidFill>
                  <a:srgbClr val="434459"/>
                </a:solidFill>
                <a:latin typeface="Roboto"/>
                <a:ea typeface="Roboto"/>
                <a:cs typeface="Roboto"/>
                <a:sym typeface="Roboto"/>
              </a:rPr>
              <a:t>CULTURA ORGANIZACIONAL ORIENTADA AL CIUDADANO</a:t>
            </a:r>
            <a:endParaRPr b="1" i="0" sz="2200" u="none" cap="none" strike="noStrike">
              <a:solidFill>
                <a:srgbClr val="434459"/>
              </a:solidFill>
              <a:latin typeface="Roboto"/>
              <a:ea typeface="Roboto"/>
              <a:cs typeface="Roboto"/>
              <a:sym typeface="Roboto"/>
            </a:endParaRPr>
          </a:p>
        </p:txBody>
      </p:sp>
      <p:sp>
        <p:nvSpPr>
          <p:cNvPr id="437" name="Google Shape;437;p29"/>
          <p:cNvSpPr/>
          <p:nvPr/>
        </p:nvSpPr>
        <p:spPr>
          <a:xfrm>
            <a:off x="0" y="0"/>
            <a:ext cx="2407200" cy="390600"/>
          </a:xfrm>
          <a:prstGeom prst="snip2DiagRect">
            <a:avLst>
              <a:gd fmla="val 0" name="adj1"/>
              <a:gd fmla="val 16667" name="adj2"/>
            </a:avLst>
          </a:prstGeom>
          <a:solidFill>
            <a:srgbClr val="666666"/>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800"/>
              <a:buFont typeface="Arial"/>
              <a:buNone/>
            </a:pPr>
            <a:r>
              <a:rPr b="1" lang="es-ES" sz="1800">
                <a:solidFill>
                  <a:srgbClr val="FFFFFF"/>
                </a:solidFill>
                <a:latin typeface="Roboto"/>
                <a:ea typeface="Roboto"/>
                <a:cs typeface="Roboto"/>
                <a:sym typeface="Roboto"/>
              </a:rPr>
              <a:t>CONCEPTOS CLAVES</a:t>
            </a:r>
            <a:endParaRPr b="1" i="0" sz="1800" u="none" cap="none" strike="noStrike">
              <a:solidFill>
                <a:srgbClr val="FFFFFF"/>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30"/>
          <p:cNvSpPr/>
          <p:nvPr/>
        </p:nvSpPr>
        <p:spPr>
          <a:xfrm>
            <a:off x="0" y="0"/>
            <a:ext cx="4572000" cy="5143500"/>
          </a:xfrm>
          <a:prstGeom prst="rect">
            <a:avLst/>
          </a:prstGeom>
          <a:solidFill>
            <a:srgbClr val="1D4D7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44" name="Google Shape;444;p30"/>
          <p:cNvSpPr txBox="1"/>
          <p:nvPr/>
        </p:nvSpPr>
        <p:spPr>
          <a:xfrm>
            <a:off x="14424" y="2506538"/>
            <a:ext cx="4512900" cy="44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sz="3400">
              <a:solidFill>
                <a:srgbClr val="434343"/>
              </a:solidFill>
              <a:latin typeface="Roboto"/>
              <a:ea typeface="Roboto"/>
              <a:cs typeface="Roboto"/>
              <a:sym typeface="Roboto"/>
            </a:endParaRPr>
          </a:p>
          <a:p>
            <a:pPr indent="0" lvl="0" marL="0" rtl="0" algn="ctr">
              <a:spcBef>
                <a:spcPts val="0"/>
              </a:spcBef>
              <a:spcAft>
                <a:spcPts val="0"/>
              </a:spcAft>
              <a:buNone/>
            </a:pPr>
            <a:r>
              <a:rPr b="1" lang="es-ES" sz="3200">
                <a:solidFill>
                  <a:schemeClr val="lt1"/>
                </a:solidFill>
                <a:latin typeface="Roboto"/>
                <a:ea typeface="Roboto"/>
                <a:cs typeface="Roboto"/>
                <a:sym typeface="Roboto"/>
              </a:rPr>
              <a:t>MONITOREO Y </a:t>
            </a:r>
            <a:endParaRPr b="1" sz="3200">
              <a:solidFill>
                <a:schemeClr val="lt1"/>
              </a:solidFill>
              <a:latin typeface="Roboto"/>
              <a:ea typeface="Roboto"/>
              <a:cs typeface="Roboto"/>
              <a:sym typeface="Roboto"/>
            </a:endParaRPr>
          </a:p>
          <a:p>
            <a:pPr indent="0" lvl="0" marL="0" rtl="0" algn="ctr">
              <a:spcBef>
                <a:spcPts val="0"/>
              </a:spcBef>
              <a:spcAft>
                <a:spcPts val="0"/>
              </a:spcAft>
              <a:buNone/>
            </a:pPr>
            <a:r>
              <a:rPr b="1" lang="es-ES" sz="3200">
                <a:solidFill>
                  <a:schemeClr val="lt1"/>
                </a:solidFill>
                <a:latin typeface="Roboto"/>
                <a:ea typeface="Roboto"/>
                <a:cs typeface="Roboto"/>
                <a:sym typeface="Roboto"/>
              </a:rPr>
              <a:t>EVALUACIÓN</a:t>
            </a:r>
            <a:endParaRPr b="1" sz="3200">
              <a:solidFill>
                <a:schemeClr val="lt1"/>
              </a:solidFill>
              <a:latin typeface="Roboto"/>
              <a:ea typeface="Roboto"/>
              <a:cs typeface="Roboto"/>
              <a:sym typeface="Roboto"/>
            </a:endParaRPr>
          </a:p>
          <a:p>
            <a:pPr indent="0" lvl="0" marL="0" rtl="0" algn="ctr">
              <a:spcBef>
                <a:spcPts val="0"/>
              </a:spcBef>
              <a:spcAft>
                <a:spcPts val="0"/>
              </a:spcAft>
              <a:buNone/>
            </a:pPr>
            <a:r>
              <a:t/>
            </a:r>
            <a:endParaRPr b="1" sz="3200">
              <a:solidFill>
                <a:schemeClr val="lt1"/>
              </a:solidFill>
              <a:latin typeface="Roboto"/>
              <a:ea typeface="Roboto"/>
              <a:cs typeface="Roboto"/>
              <a:sym typeface="Roboto"/>
            </a:endParaRPr>
          </a:p>
        </p:txBody>
      </p:sp>
      <p:sp>
        <p:nvSpPr>
          <p:cNvPr id="445" name="Google Shape;445;p30"/>
          <p:cNvSpPr txBox="1"/>
          <p:nvPr/>
        </p:nvSpPr>
        <p:spPr>
          <a:xfrm>
            <a:off x="5394438" y="226675"/>
            <a:ext cx="3234000" cy="44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ES" sz="3200">
                <a:solidFill>
                  <a:srgbClr val="262626"/>
                </a:solidFill>
                <a:latin typeface="Roboto"/>
                <a:ea typeface="Roboto"/>
                <a:cs typeface="Roboto"/>
                <a:sym typeface="Roboto"/>
              </a:rPr>
              <a:t>Implica:</a:t>
            </a:r>
            <a:endParaRPr b="1" sz="3200">
              <a:solidFill>
                <a:srgbClr val="262626"/>
              </a:solidFill>
              <a:latin typeface="Roboto"/>
              <a:ea typeface="Roboto"/>
              <a:cs typeface="Roboto"/>
              <a:sym typeface="Roboto"/>
            </a:endParaRPr>
          </a:p>
        </p:txBody>
      </p:sp>
      <p:sp>
        <p:nvSpPr>
          <p:cNvPr id="446" name="Google Shape;446;p30"/>
          <p:cNvSpPr txBox="1"/>
          <p:nvPr/>
        </p:nvSpPr>
        <p:spPr>
          <a:xfrm>
            <a:off x="62463" y="3665275"/>
            <a:ext cx="4512900" cy="447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t/>
            </a:r>
            <a:endParaRPr b="1" sz="2200">
              <a:solidFill>
                <a:schemeClr val="lt1"/>
              </a:solidFill>
              <a:latin typeface="Roboto"/>
              <a:ea typeface="Roboto"/>
              <a:cs typeface="Roboto"/>
              <a:sym typeface="Roboto"/>
            </a:endParaRPr>
          </a:p>
        </p:txBody>
      </p:sp>
      <p:sp>
        <p:nvSpPr>
          <p:cNvPr id="447" name="Google Shape;447;p30"/>
          <p:cNvSpPr txBox="1"/>
          <p:nvPr/>
        </p:nvSpPr>
        <p:spPr>
          <a:xfrm>
            <a:off x="5432093" y="1234516"/>
            <a:ext cx="3011100" cy="375300"/>
          </a:xfrm>
          <a:prstGeom prst="rect">
            <a:avLst/>
          </a:prstGeom>
          <a:solidFill>
            <a:srgbClr val="F2F2F2"/>
          </a:solidFill>
          <a:ln>
            <a:noFill/>
          </a:ln>
        </p:spPr>
        <p:txBody>
          <a:bodyPr anchorCtr="0" anchor="t" bIns="25700" lIns="51425" spcFirstLastPara="1" rIns="51425" wrap="square" tIns="25700">
            <a:spAutoFit/>
          </a:bodyPr>
          <a:lstStyle/>
          <a:p>
            <a:pPr indent="0" lvl="0" marL="0" marR="0" rtl="0" algn="ctr">
              <a:lnSpc>
                <a:spcPct val="100000"/>
              </a:lnSpc>
              <a:spcBef>
                <a:spcPts val="0"/>
              </a:spcBef>
              <a:spcAft>
                <a:spcPts val="0"/>
              </a:spcAft>
              <a:buClr>
                <a:srgbClr val="000000"/>
              </a:buClr>
              <a:buSzPts val="1500"/>
              <a:buFont typeface="Arial"/>
              <a:buNone/>
            </a:pPr>
            <a:r>
              <a:rPr b="1" lang="es-ES" sz="2100">
                <a:solidFill>
                  <a:srgbClr val="434459"/>
                </a:solidFill>
                <a:latin typeface="Roboto"/>
                <a:ea typeface="Roboto"/>
                <a:cs typeface="Roboto"/>
                <a:sym typeface="Roboto"/>
              </a:rPr>
              <a:t>MEDIR EL DESEMPEÑO</a:t>
            </a:r>
            <a:endParaRPr b="1" i="0" sz="2200" u="none" cap="none" strike="noStrike">
              <a:solidFill>
                <a:srgbClr val="434459"/>
              </a:solidFill>
              <a:latin typeface="Roboto"/>
              <a:ea typeface="Roboto"/>
              <a:cs typeface="Roboto"/>
              <a:sym typeface="Roboto"/>
            </a:endParaRPr>
          </a:p>
        </p:txBody>
      </p:sp>
      <p:sp>
        <p:nvSpPr>
          <p:cNvPr id="448" name="Google Shape;448;p30"/>
          <p:cNvSpPr txBox="1"/>
          <p:nvPr/>
        </p:nvSpPr>
        <p:spPr>
          <a:xfrm>
            <a:off x="4815000" y="2020535"/>
            <a:ext cx="4144800" cy="1021500"/>
          </a:xfrm>
          <a:prstGeom prst="rect">
            <a:avLst/>
          </a:prstGeom>
          <a:solidFill>
            <a:srgbClr val="F2F2F2"/>
          </a:solidFill>
          <a:ln>
            <a:noFill/>
          </a:ln>
        </p:spPr>
        <p:txBody>
          <a:bodyPr anchorCtr="0" anchor="t" bIns="25700" lIns="51425" spcFirstLastPara="1" rIns="51425" wrap="square" tIns="25700">
            <a:spAutoFit/>
          </a:bodyPr>
          <a:lstStyle/>
          <a:p>
            <a:pPr indent="0" lvl="0" marL="0" marR="0" rtl="0" algn="ctr">
              <a:lnSpc>
                <a:spcPct val="100000"/>
              </a:lnSpc>
              <a:spcBef>
                <a:spcPts val="0"/>
              </a:spcBef>
              <a:spcAft>
                <a:spcPts val="0"/>
              </a:spcAft>
              <a:buClr>
                <a:srgbClr val="000000"/>
              </a:buClr>
              <a:buSzPts val="1500"/>
              <a:buFont typeface="Arial"/>
              <a:buNone/>
            </a:pPr>
            <a:r>
              <a:rPr b="1" lang="es-ES" sz="2100">
                <a:solidFill>
                  <a:srgbClr val="434459"/>
                </a:solidFill>
                <a:latin typeface="Roboto"/>
                <a:ea typeface="Roboto"/>
                <a:cs typeface="Roboto"/>
                <a:sym typeface="Roboto"/>
              </a:rPr>
              <a:t>IDENTIFICAR DESVÍOS RESPECTO A LOS OBJETIVOS PROPUESTOS</a:t>
            </a:r>
            <a:endParaRPr b="1" i="0" sz="2200" u="none" cap="none" strike="noStrike">
              <a:solidFill>
                <a:srgbClr val="434459"/>
              </a:solidFill>
              <a:latin typeface="Roboto"/>
              <a:ea typeface="Roboto"/>
              <a:cs typeface="Roboto"/>
              <a:sym typeface="Roboto"/>
            </a:endParaRPr>
          </a:p>
        </p:txBody>
      </p:sp>
      <p:sp>
        <p:nvSpPr>
          <p:cNvPr id="449" name="Google Shape;449;p30"/>
          <p:cNvSpPr txBox="1"/>
          <p:nvPr/>
        </p:nvSpPr>
        <p:spPr>
          <a:xfrm>
            <a:off x="5273714" y="3428575"/>
            <a:ext cx="3454500" cy="1344900"/>
          </a:xfrm>
          <a:prstGeom prst="rect">
            <a:avLst/>
          </a:prstGeom>
          <a:solidFill>
            <a:srgbClr val="F2F2F2"/>
          </a:solidFill>
          <a:ln>
            <a:noFill/>
          </a:ln>
        </p:spPr>
        <p:txBody>
          <a:bodyPr anchorCtr="0" anchor="t" bIns="25700" lIns="51425" spcFirstLastPara="1" rIns="51425" wrap="square" tIns="25700">
            <a:spAutoFit/>
          </a:bodyPr>
          <a:lstStyle/>
          <a:p>
            <a:pPr indent="0" lvl="0" marL="0" marR="0" rtl="0" algn="ctr">
              <a:lnSpc>
                <a:spcPct val="100000"/>
              </a:lnSpc>
              <a:spcBef>
                <a:spcPts val="0"/>
              </a:spcBef>
              <a:spcAft>
                <a:spcPts val="0"/>
              </a:spcAft>
              <a:buClr>
                <a:srgbClr val="000000"/>
              </a:buClr>
              <a:buSzPts val="1500"/>
              <a:buFont typeface="Arial"/>
              <a:buNone/>
            </a:pPr>
            <a:r>
              <a:rPr b="1" lang="es-ES" sz="2100">
                <a:solidFill>
                  <a:srgbClr val="434459"/>
                </a:solidFill>
                <a:latin typeface="Roboto"/>
                <a:ea typeface="Roboto"/>
                <a:cs typeface="Roboto"/>
                <a:sym typeface="Roboto"/>
              </a:rPr>
              <a:t>RETROALIMENTAR EL PROCESO CON UNA LÓGICA DE MANERA CONTINUA</a:t>
            </a:r>
            <a:endParaRPr b="1" i="0" sz="2200" u="none" cap="none" strike="noStrike">
              <a:solidFill>
                <a:srgbClr val="434459"/>
              </a:solidFill>
              <a:latin typeface="Roboto"/>
              <a:ea typeface="Roboto"/>
              <a:cs typeface="Roboto"/>
              <a:sym typeface="Roboto"/>
            </a:endParaRPr>
          </a:p>
        </p:txBody>
      </p:sp>
      <p:grpSp>
        <p:nvGrpSpPr>
          <p:cNvPr id="450" name="Google Shape;450;p30"/>
          <p:cNvGrpSpPr/>
          <p:nvPr/>
        </p:nvGrpSpPr>
        <p:grpSpPr>
          <a:xfrm>
            <a:off x="1944932" y="1188153"/>
            <a:ext cx="835258" cy="830158"/>
            <a:chOff x="3541011" y="3367320"/>
            <a:chExt cx="348257" cy="346188"/>
          </a:xfrm>
        </p:grpSpPr>
        <p:sp>
          <p:nvSpPr>
            <p:cNvPr id="451" name="Google Shape;451;p30"/>
            <p:cNvSpPr/>
            <p:nvPr/>
          </p:nvSpPr>
          <p:spPr>
            <a:xfrm>
              <a:off x="3541011" y="3367320"/>
              <a:ext cx="347906" cy="346188"/>
            </a:xfrm>
            <a:custGeom>
              <a:rect b="b" l="l" r="r" t="t"/>
              <a:pathLst>
                <a:path extrusionOk="0" h="10877" w="10931">
                  <a:moveTo>
                    <a:pt x="4203" y="6323"/>
                  </a:moveTo>
                  <a:cubicBezTo>
                    <a:pt x="4322" y="6454"/>
                    <a:pt x="4465" y="6609"/>
                    <a:pt x="4620" y="6740"/>
                  </a:cubicBezTo>
                  <a:lnTo>
                    <a:pt x="4024" y="7335"/>
                  </a:lnTo>
                  <a:lnTo>
                    <a:pt x="3977" y="7287"/>
                  </a:lnTo>
                  <a:lnTo>
                    <a:pt x="3632" y="6942"/>
                  </a:lnTo>
                  <a:lnTo>
                    <a:pt x="3584" y="6906"/>
                  </a:lnTo>
                  <a:lnTo>
                    <a:pt x="4203" y="6323"/>
                  </a:lnTo>
                  <a:close/>
                  <a:moveTo>
                    <a:pt x="3239" y="7123"/>
                  </a:moveTo>
                  <a:cubicBezTo>
                    <a:pt x="3307" y="7123"/>
                    <a:pt x="3376" y="7150"/>
                    <a:pt x="3429" y="7204"/>
                  </a:cubicBezTo>
                  <a:lnTo>
                    <a:pt x="3763" y="7537"/>
                  </a:lnTo>
                  <a:cubicBezTo>
                    <a:pt x="3858" y="7632"/>
                    <a:pt x="3858" y="7799"/>
                    <a:pt x="3751" y="7894"/>
                  </a:cubicBezTo>
                  <a:lnTo>
                    <a:pt x="3560" y="8097"/>
                  </a:lnTo>
                  <a:lnTo>
                    <a:pt x="2858" y="7394"/>
                  </a:lnTo>
                  <a:lnTo>
                    <a:pt x="3048" y="7204"/>
                  </a:lnTo>
                  <a:cubicBezTo>
                    <a:pt x="3102" y="7150"/>
                    <a:pt x="3170" y="7123"/>
                    <a:pt x="3239" y="7123"/>
                  </a:cubicBezTo>
                  <a:close/>
                  <a:moveTo>
                    <a:pt x="2631" y="7597"/>
                  </a:moveTo>
                  <a:lnTo>
                    <a:pt x="3334" y="8299"/>
                  </a:lnTo>
                  <a:lnTo>
                    <a:pt x="1167" y="10478"/>
                  </a:lnTo>
                  <a:cubicBezTo>
                    <a:pt x="1113" y="10526"/>
                    <a:pt x="1045" y="10550"/>
                    <a:pt x="976" y="10550"/>
                  </a:cubicBezTo>
                  <a:cubicBezTo>
                    <a:pt x="908" y="10550"/>
                    <a:pt x="840" y="10526"/>
                    <a:pt x="786" y="10478"/>
                  </a:cubicBezTo>
                  <a:lnTo>
                    <a:pt x="453" y="10133"/>
                  </a:lnTo>
                  <a:cubicBezTo>
                    <a:pt x="357" y="10038"/>
                    <a:pt x="357" y="9883"/>
                    <a:pt x="465" y="9776"/>
                  </a:cubicBezTo>
                  <a:lnTo>
                    <a:pt x="2631" y="7597"/>
                  </a:lnTo>
                  <a:close/>
                  <a:moveTo>
                    <a:pt x="7120" y="1"/>
                  </a:moveTo>
                  <a:cubicBezTo>
                    <a:pt x="3989" y="1"/>
                    <a:pt x="2191" y="3537"/>
                    <a:pt x="4001" y="6073"/>
                  </a:cubicBezTo>
                  <a:lnTo>
                    <a:pt x="3274" y="6799"/>
                  </a:lnTo>
                  <a:cubicBezTo>
                    <a:pt x="3249" y="6796"/>
                    <a:pt x="3223" y="6794"/>
                    <a:pt x="3198" y="6794"/>
                  </a:cubicBezTo>
                  <a:cubicBezTo>
                    <a:pt x="3049" y="6794"/>
                    <a:pt x="2912" y="6854"/>
                    <a:pt x="2810" y="6966"/>
                  </a:cubicBezTo>
                  <a:lnTo>
                    <a:pt x="226" y="9549"/>
                  </a:lnTo>
                  <a:cubicBezTo>
                    <a:pt x="0" y="9776"/>
                    <a:pt x="0" y="10145"/>
                    <a:pt x="226" y="10371"/>
                  </a:cubicBezTo>
                  <a:lnTo>
                    <a:pt x="572" y="10716"/>
                  </a:lnTo>
                  <a:cubicBezTo>
                    <a:pt x="679" y="10823"/>
                    <a:pt x="828" y="10877"/>
                    <a:pt x="976" y="10877"/>
                  </a:cubicBezTo>
                  <a:cubicBezTo>
                    <a:pt x="1125" y="10877"/>
                    <a:pt x="1274" y="10823"/>
                    <a:pt x="1381" y="10716"/>
                  </a:cubicBezTo>
                  <a:lnTo>
                    <a:pt x="3655" y="8430"/>
                  </a:lnTo>
                  <a:lnTo>
                    <a:pt x="3977" y="8121"/>
                  </a:lnTo>
                  <a:cubicBezTo>
                    <a:pt x="4096" y="8002"/>
                    <a:pt x="4155" y="7835"/>
                    <a:pt x="4144" y="7656"/>
                  </a:cubicBezTo>
                  <a:lnTo>
                    <a:pt x="4870" y="6930"/>
                  </a:lnTo>
                  <a:cubicBezTo>
                    <a:pt x="5406" y="7323"/>
                    <a:pt x="6037" y="7573"/>
                    <a:pt x="6715" y="7632"/>
                  </a:cubicBezTo>
                  <a:lnTo>
                    <a:pt x="6727" y="7632"/>
                  </a:lnTo>
                  <a:cubicBezTo>
                    <a:pt x="6799" y="7632"/>
                    <a:pt x="6882" y="7573"/>
                    <a:pt x="6894" y="7478"/>
                  </a:cubicBezTo>
                  <a:cubicBezTo>
                    <a:pt x="6906" y="7394"/>
                    <a:pt x="6834" y="7323"/>
                    <a:pt x="6739" y="7299"/>
                  </a:cubicBezTo>
                  <a:cubicBezTo>
                    <a:pt x="6037" y="7228"/>
                    <a:pt x="5406" y="6966"/>
                    <a:pt x="4882" y="6549"/>
                  </a:cubicBezTo>
                  <a:cubicBezTo>
                    <a:pt x="2298" y="4465"/>
                    <a:pt x="3822" y="310"/>
                    <a:pt x="7096" y="310"/>
                  </a:cubicBezTo>
                  <a:cubicBezTo>
                    <a:pt x="8942" y="310"/>
                    <a:pt x="10418" y="1703"/>
                    <a:pt x="10597" y="3465"/>
                  </a:cubicBezTo>
                  <a:cubicBezTo>
                    <a:pt x="10609" y="3549"/>
                    <a:pt x="10692" y="3608"/>
                    <a:pt x="10775" y="3608"/>
                  </a:cubicBezTo>
                  <a:cubicBezTo>
                    <a:pt x="10871" y="3596"/>
                    <a:pt x="10930" y="3525"/>
                    <a:pt x="10930" y="3430"/>
                  </a:cubicBezTo>
                  <a:cubicBezTo>
                    <a:pt x="10728" y="1525"/>
                    <a:pt x="9120" y="1"/>
                    <a:pt x="7120" y="1"/>
                  </a:cubicBezTo>
                  <a:close/>
                </a:path>
              </a:pathLst>
            </a:custGeom>
            <a:solidFill>
              <a:schemeClr val="lt1"/>
            </a:solidFill>
            <a:ln cap="flat" cmpd="sng" w="9525">
              <a:solidFill>
                <a:srgbClr val="888888"/>
              </a:solidFill>
              <a:prstDash val="solid"/>
              <a:round/>
              <a:headEnd len="sm" w="sm" type="none"/>
              <a:tailEnd len="sm" w="sm" type="none"/>
            </a:ln>
          </p:spPr>
          <p:txBody>
            <a:bodyPr anchorCtr="0" anchor="ctr" bIns="219250" lIns="219250" spcFirstLastPara="1" rIns="219250" wrap="square" tIns="219250">
              <a:noAutofit/>
            </a:bodyPr>
            <a:lstStyle/>
            <a:p>
              <a:pPr indent="0" lvl="0" marL="0" rtl="0" algn="l">
                <a:spcBef>
                  <a:spcPts val="0"/>
                </a:spcBef>
                <a:spcAft>
                  <a:spcPts val="0"/>
                </a:spcAft>
                <a:buNone/>
              </a:pPr>
              <a:r>
                <a:t/>
              </a:r>
              <a:endParaRPr/>
            </a:p>
          </p:txBody>
        </p:sp>
        <p:sp>
          <p:nvSpPr>
            <p:cNvPr id="452" name="Google Shape;452;p30"/>
            <p:cNvSpPr/>
            <p:nvPr/>
          </p:nvSpPr>
          <p:spPr>
            <a:xfrm>
              <a:off x="3658105" y="3389599"/>
              <a:ext cx="208820" cy="199431"/>
            </a:xfrm>
            <a:custGeom>
              <a:rect b="b" l="l" r="r" t="t"/>
              <a:pathLst>
                <a:path extrusionOk="0" h="6266" w="6561">
                  <a:moveTo>
                    <a:pt x="3441" y="336"/>
                  </a:moveTo>
                  <a:cubicBezTo>
                    <a:pt x="4989" y="336"/>
                    <a:pt x="6251" y="1587"/>
                    <a:pt x="6251" y="3146"/>
                  </a:cubicBezTo>
                  <a:cubicBezTo>
                    <a:pt x="6251" y="4694"/>
                    <a:pt x="4989" y="5944"/>
                    <a:pt x="3441" y="5944"/>
                  </a:cubicBezTo>
                  <a:cubicBezTo>
                    <a:pt x="2727" y="5944"/>
                    <a:pt x="1989" y="5682"/>
                    <a:pt x="1441" y="5135"/>
                  </a:cubicBezTo>
                  <a:cubicBezTo>
                    <a:pt x="345" y="4027"/>
                    <a:pt x="345" y="2241"/>
                    <a:pt x="1441" y="1158"/>
                  </a:cubicBezTo>
                  <a:cubicBezTo>
                    <a:pt x="1989" y="598"/>
                    <a:pt x="2703" y="336"/>
                    <a:pt x="3441" y="336"/>
                  </a:cubicBezTo>
                  <a:close/>
                  <a:moveTo>
                    <a:pt x="3428" y="0"/>
                  </a:moveTo>
                  <a:cubicBezTo>
                    <a:pt x="2628" y="0"/>
                    <a:pt x="1828" y="307"/>
                    <a:pt x="1215" y="920"/>
                  </a:cubicBezTo>
                  <a:cubicBezTo>
                    <a:pt x="0" y="2134"/>
                    <a:pt x="0" y="4123"/>
                    <a:pt x="1215" y="5337"/>
                  </a:cubicBezTo>
                  <a:cubicBezTo>
                    <a:pt x="1822" y="5944"/>
                    <a:pt x="2631" y="6266"/>
                    <a:pt x="3429" y="6266"/>
                  </a:cubicBezTo>
                  <a:cubicBezTo>
                    <a:pt x="5144" y="6266"/>
                    <a:pt x="6561" y="4873"/>
                    <a:pt x="6561" y="3134"/>
                  </a:cubicBezTo>
                  <a:cubicBezTo>
                    <a:pt x="6561" y="2301"/>
                    <a:pt x="6227" y="1515"/>
                    <a:pt x="5632" y="920"/>
                  </a:cubicBezTo>
                  <a:cubicBezTo>
                    <a:pt x="5025" y="307"/>
                    <a:pt x="4227" y="0"/>
                    <a:pt x="3428" y="0"/>
                  </a:cubicBezTo>
                  <a:close/>
                </a:path>
              </a:pathLst>
            </a:custGeom>
            <a:solidFill>
              <a:schemeClr val="lt1"/>
            </a:solidFill>
            <a:ln cap="flat" cmpd="sng" w="9525">
              <a:solidFill>
                <a:srgbClr val="888888"/>
              </a:solidFill>
              <a:prstDash val="solid"/>
              <a:round/>
              <a:headEnd len="sm" w="sm" type="none"/>
              <a:tailEnd len="sm" w="sm" type="none"/>
            </a:ln>
          </p:spPr>
          <p:txBody>
            <a:bodyPr anchorCtr="0" anchor="ctr" bIns="219250" lIns="219250" spcFirstLastPara="1" rIns="219250" wrap="square" tIns="219250">
              <a:noAutofit/>
            </a:bodyPr>
            <a:lstStyle/>
            <a:p>
              <a:pPr indent="0" lvl="0" marL="0" rtl="0" algn="l">
                <a:spcBef>
                  <a:spcPts val="0"/>
                </a:spcBef>
                <a:spcAft>
                  <a:spcPts val="0"/>
                </a:spcAft>
                <a:buNone/>
              </a:pPr>
              <a:r>
                <a:t/>
              </a:r>
              <a:endParaRPr/>
            </a:p>
          </p:txBody>
        </p:sp>
        <p:sp>
          <p:nvSpPr>
            <p:cNvPr id="453" name="Google Shape;453;p30"/>
            <p:cNvSpPr/>
            <p:nvPr/>
          </p:nvSpPr>
          <p:spPr>
            <a:xfrm>
              <a:off x="3720614" y="3426805"/>
              <a:ext cx="95164" cy="116011"/>
            </a:xfrm>
            <a:custGeom>
              <a:rect b="b" l="l" r="r" t="t"/>
              <a:pathLst>
                <a:path extrusionOk="0" h="3645" w="2990">
                  <a:moveTo>
                    <a:pt x="1477" y="334"/>
                  </a:moveTo>
                  <a:cubicBezTo>
                    <a:pt x="1834" y="334"/>
                    <a:pt x="2132" y="632"/>
                    <a:pt x="2132" y="989"/>
                  </a:cubicBezTo>
                  <a:cubicBezTo>
                    <a:pt x="2132" y="1334"/>
                    <a:pt x="1834" y="1632"/>
                    <a:pt x="1477" y="1632"/>
                  </a:cubicBezTo>
                  <a:cubicBezTo>
                    <a:pt x="1120" y="1632"/>
                    <a:pt x="822" y="1334"/>
                    <a:pt x="822" y="989"/>
                  </a:cubicBezTo>
                  <a:cubicBezTo>
                    <a:pt x="822" y="608"/>
                    <a:pt x="1120" y="334"/>
                    <a:pt x="1477" y="334"/>
                  </a:cubicBezTo>
                  <a:close/>
                  <a:moveTo>
                    <a:pt x="1906" y="1953"/>
                  </a:moveTo>
                  <a:cubicBezTo>
                    <a:pt x="2287" y="1953"/>
                    <a:pt x="2620" y="2263"/>
                    <a:pt x="2620" y="2668"/>
                  </a:cubicBezTo>
                  <a:lnTo>
                    <a:pt x="2620" y="3335"/>
                  </a:lnTo>
                  <a:lnTo>
                    <a:pt x="2275" y="3335"/>
                  </a:lnTo>
                  <a:lnTo>
                    <a:pt x="2275" y="2632"/>
                  </a:lnTo>
                  <a:cubicBezTo>
                    <a:pt x="2275" y="2549"/>
                    <a:pt x="2203" y="2477"/>
                    <a:pt x="2108" y="2477"/>
                  </a:cubicBezTo>
                  <a:cubicBezTo>
                    <a:pt x="2025" y="2477"/>
                    <a:pt x="1953" y="2549"/>
                    <a:pt x="1953" y="2632"/>
                  </a:cubicBezTo>
                  <a:lnTo>
                    <a:pt x="1953" y="3335"/>
                  </a:lnTo>
                  <a:lnTo>
                    <a:pt x="953" y="3335"/>
                  </a:lnTo>
                  <a:lnTo>
                    <a:pt x="953" y="2632"/>
                  </a:lnTo>
                  <a:cubicBezTo>
                    <a:pt x="953" y="2549"/>
                    <a:pt x="882" y="2477"/>
                    <a:pt x="787" y="2477"/>
                  </a:cubicBezTo>
                  <a:cubicBezTo>
                    <a:pt x="691" y="2477"/>
                    <a:pt x="620" y="2549"/>
                    <a:pt x="620" y="2632"/>
                  </a:cubicBezTo>
                  <a:lnTo>
                    <a:pt x="620" y="3335"/>
                  </a:lnTo>
                  <a:lnTo>
                    <a:pt x="263" y="3335"/>
                  </a:lnTo>
                  <a:lnTo>
                    <a:pt x="263" y="2668"/>
                  </a:lnTo>
                  <a:cubicBezTo>
                    <a:pt x="263" y="2275"/>
                    <a:pt x="584" y="1953"/>
                    <a:pt x="977" y="1953"/>
                  </a:cubicBezTo>
                  <a:close/>
                  <a:moveTo>
                    <a:pt x="1477" y="1"/>
                  </a:moveTo>
                  <a:cubicBezTo>
                    <a:pt x="941" y="1"/>
                    <a:pt x="501" y="429"/>
                    <a:pt x="501" y="965"/>
                  </a:cubicBezTo>
                  <a:cubicBezTo>
                    <a:pt x="501" y="1239"/>
                    <a:pt x="608" y="1477"/>
                    <a:pt x="787" y="1656"/>
                  </a:cubicBezTo>
                  <a:cubicBezTo>
                    <a:pt x="322" y="1763"/>
                    <a:pt x="1" y="2180"/>
                    <a:pt x="1" y="2656"/>
                  </a:cubicBezTo>
                  <a:lnTo>
                    <a:pt x="1" y="3335"/>
                  </a:lnTo>
                  <a:cubicBezTo>
                    <a:pt x="1" y="3501"/>
                    <a:pt x="132" y="3644"/>
                    <a:pt x="310" y="3644"/>
                  </a:cubicBezTo>
                  <a:lnTo>
                    <a:pt x="2680" y="3644"/>
                  </a:lnTo>
                  <a:cubicBezTo>
                    <a:pt x="2846" y="3644"/>
                    <a:pt x="2989" y="3513"/>
                    <a:pt x="2989" y="3335"/>
                  </a:cubicBezTo>
                  <a:lnTo>
                    <a:pt x="2989" y="2656"/>
                  </a:lnTo>
                  <a:cubicBezTo>
                    <a:pt x="2965" y="2180"/>
                    <a:pt x="2620" y="1763"/>
                    <a:pt x="2156" y="1656"/>
                  </a:cubicBezTo>
                  <a:cubicBezTo>
                    <a:pt x="2334" y="1477"/>
                    <a:pt x="2442" y="1239"/>
                    <a:pt x="2442" y="965"/>
                  </a:cubicBezTo>
                  <a:cubicBezTo>
                    <a:pt x="2442" y="429"/>
                    <a:pt x="2013" y="1"/>
                    <a:pt x="1477" y="1"/>
                  </a:cubicBezTo>
                  <a:close/>
                </a:path>
              </a:pathLst>
            </a:custGeom>
            <a:solidFill>
              <a:schemeClr val="lt1"/>
            </a:solidFill>
            <a:ln cap="flat" cmpd="sng" w="9525">
              <a:solidFill>
                <a:srgbClr val="888888"/>
              </a:solidFill>
              <a:prstDash val="solid"/>
              <a:round/>
              <a:headEnd len="sm" w="sm" type="none"/>
              <a:tailEnd len="sm" w="sm" type="none"/>
            </a:ln>
          </p:spPr>
          <p:txBody>
            <a:bodyPr anchorCtr="0" anchor="ctr" bIns="219250" lIns="219250" spcFirstLastPara="1" rIns="219250" wrap="square" tIns="219250">
              <a:noAutofit/>
            </a:bodyPr>
            <a:lstStyle/>
            <a:p>
              <a:pPr indent="0" lvl="0" marL="0" rtl="0" algn="l">
                <a:spcBef>
                  <a:spcPts val="0"/>
                </a:spcBef>
                <a:spcAft>
                  <a:spcPts val="0"/>
                </a:spcAft>
                <a:buNone/>
              </a:pPr>
              <a:r>
                <a:t/>
              </a:r>
              <a:endParaRPr/>
            </a:p>
          </p:txBody>
        </p:sp>
        <p:sp>
          <p:nvSpPr>
            <p:cNvPr id="454" name="Google Shape;454;p30"/>
            <p:cNvSpPr/>
            <p:nvPr/>
          </p:nvSpPr>
          <p:spPr>
            <a:xfrm>
              <a:off x="3773671" y="3496030"/>
              <a:ext cx="115597" cy="114993"/>
            </a:xfrm>
            <a:custGeom>
              <a:rect b="b" l="l" r="r" t="t"/>
              <a:pathLst>
                <a:path extrusionOk="0" h="3613" w="3632">
                  <a:moveTo>
                    <a:pt x="3433" y="0"/>
                  </a:moveTo>
                  <a:cubicBezTo>
                    <a:pt x="3361" y="0"/>
                    <a:pt x="3297" y="65"/>
                    <a:pt x="3287" y="148"/>
                  </a:cubicBezTo>
                  <a:cubicBezTo>
                    <a:pt x="3120" y="1803"/>
                    <a:pt x="1810" y="3112"/>
                    <a:pt x="143" y="3291"/>
                  </a:cubicBezTo>
                  <a:cubicBezTo>
                    <a:pt x="60" y="3303"/>
                    <a:pt x="1" y="3374"/>
                    <a:pt x="1" y="3469"/>
                  </a:cubicBezTo>
                  <a:cubicBezTo>
                    <a:pt x="13" y="3553"/>
                    <a:pt x="72" y="3612"/>
                    <a:pt x="167" y="3612"/>
                  </a:cubicBezTo>
                  <a:lnTo>
                    <a:pt x="179" y="3612"/>
                  </a:lnTo>
                  <a:cubicBezTo>
                    <a:pt x="1989" y="3422"/>
                    <a:pt x="3442" y="1993"/>
                    <a:pt x="3620" y="183"/>
                  </a:cubicBezTo>
                  <a:cubicBezTo>
                    <a:pt x="3632" y="88"/>
                    <a:pt x="3561" y="17"/>
                    <a:pt x="3465" y="5"/>
                  </a:cubicBezTo>
                  <a:cubicBezTo>
                    <a:pt x="3454" y="2"/>
                    <a:pt x="3443" y="0"/>
                    <a:pt x="3433" y="0"/>
                  </a:cubicBezTo>
                  <a:close/>
                </a:path>
              </a:pathLst>
            </a:custGeom>
            <a:solidFill>
              <a:schemeClr val="lt1"/>
            </a:solidFill>
            <a:ln cap="flat" cmpd="sng" w="9525">
              <a:solidFill>
                <a:srgbClr val="888888"/>
              </a:solidFill>
              <a:prstDash val="solid"/>
              <a:round/>
              <a:headEnd len="sm" w="sm" type="none"/>
              <a:tailEnd len="sm" w="sm" type="none"/>
            </a:ln>
          </p:spPr>
          <p:txBody>
            <a:bodyPr anchorCtr="0" anchor="ctr" bIns="219250" lIns="219250" spcFirstLastPara="1" rIns="219250" wrap="square" tIns="219250">
              <a:noAutofit/>
            </a:bodyPr>
            <a:lstStyle/>
            <a:p>
              <a:pPr indent="0" lvl="0" marL="0" rtl="0" algn="l">
                <a:spcBef>
                  <a:spcPts val="0"/>
                </a:spcBef>
                <a:spcAft>
                  <a:spcPts val="0"/>
                </a:spcAft>
                <a:buNone/>
              </a:pPr>
              <a:r>
                <a:t/>
              </a:r>
              <a:endParaRPr/>
            </a:p>
          </p:txBody>
        </p:sp>
      </p:grpSp>
      <p:sp>
        <p:nvSpPr>
          <p:cNvPr id="455" name="Google Shape;455;p30"/>
          <p:cNvSpPr/>
          <p:nvPr/>
        </p:nvSpPr>
        <p:spPr>
          <a:xfrm>
            <a:off x="0" y="0"/>
            <a:ext cx="2407200" cy="390600"/>
          </a:xfrm>
          <a:prstGeom prst="snip2DiagRect">
            <a:avLst>
              <a:gd fmla="val 0" name="adj1"/>
              <a:gd fmla="val 16667" name="adj2"/>
            </a:avLst>
          </a:prstGeom>
          <a:solidFill>
            <a:srgbClr val="666666"/>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800"/>
              <a:buFont typeface="Arial"/>
              <a:buNone/>
            </a:pPr>
            <a:r>
              <a:rPr b="1" lang="es-ES" sz="1800">
                <a:solidFill>
                  <a:srgbClr val="FFFFFF"/>
                </a:solidFill>
                <a:latin typeface="Roboto"/>
                <a:ea typeface="Roboto"/>
                <a:cs typeface="Roboto"/>
                <a:sym typeface="Roboto"/>
              </a:rPr>
              <a:t>CONCEPTOS CLAVES</a:t>
            </a:r>
            <a:endParaRPr b="1" i="0" sz="1800" u="none" cap="none" strike="noStrike">
              <a:solidFill>
                <a:srgbClr val="FFFFFF"/>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grpSp>
        <p:nvGrpSpPr>
          <p:cNvPr id="460" name="Google Shape;460;p31"/>
          <p:cNvGrpSpPr/>
          <p:nvPr/>
        </p:nvGrpSpPr>
        <p:grpSpPr>
          <a:xfrm>
            <a:off x="570328" y="843758"/>
            <a:ext cx="496634" cy="199575"/>
            <a:chOff x="6471300" y="4778925"/>
            <a:chExt cx="662178" cy="266100"/>
          </a:xfrm>
        </p:grpSpPr>
        <p:sp>
          <p:nvSpPr>
            <p:cNvPr id="461" name="Google Shape;461;p31"/>
            <p:cNvSpPr/>
            <p:nvPr/>
          </p:nvSpPr>
          <p:spPr>
            <a:xfrm>
              <a:off x="6471300" y="4778925"/>
              <a:ext cx="271800" cy="266100"/>
            </a:xfrm>
            <a:prstGeom prst="ellipse">
              <a:avLst/>
            </a:prstGeom>
            <a:solidFill>
              <a:srgbClr val="666666"/>
            </a:solidFill>
            <a:ln cap="flat" cmpd="sng" w="2857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62" name="Google Shape;462;p31"/>
            <p:cNvCxnSpPr/>
            <p:nvPr/>
          </p:nvCxnSpPr>
          <p:spPr>
            <a:xfrm>
              <a:off x="6762978" y="4911975"/>
              <a:ext cx="370500" cy="0"/>
            </a:xfrm>
            <a:prstGeom prst="straightConnector1">
              <a:avLst/>
            </a:prstGeom>
            <a:noFill/>
            <a:ln cap="flat" cmpd="sng" w="21425">
              <a:solidFill>
                <a:srgbClr val="274EA5"/>
              </a:solidFill>
              <a:prstDash val="solid"/>
              <a:round/>
              <a:headEnd len="sm" w="sm" type="none"/>
              <a:tailEnd len="med" w="med" type="oval"/>
            </a:ln>
          </p:spPr>
        </p:cxnSp>
      </p:grpSp>
      <p:cxnSp>
        <p:nvCxnSpPr>
          <p:cNvPr id="463" name="Google Shape;463;p31"/>
          <p:cNvCxnSpPr/>
          <p:nvPr/>
        </p:nvCxnSpPr>
        <p:spPr>
          <a:xfrm>
            <a:off x="636193" y="56671"/>
            <a:ext cx="0" cy="5160300"/>
          </a:xfrm>
          <a:prstGeom prst="straightConnector1">
            <a:avLst/>
          </a:prstGeom>
          <a:noFill/>
          <a:ln cap="flat" cmpd="sng" w="28575">
            <a:solidFill>
              <a:srgbClr val="274EA5"/>
            </a:solidFill>
            <a:prstDash val="solid"/>
            <a:round/>
            <a:headEnd len="sm" w="sm" type="none"/>
            <a:tailEnd len="sm" w="sm" type="none"/>
          </a:ln>
        </p:spPr>
      </p:cxnSp>
      <p:sp>
        <p:nvSpPr>
          <p:cNvPr id="464" name="Google Shape;464;p31"/>
          <p:cNvSpPr/>
          <p:nvPr/>
        </p:nvSpPr>
        <p:spPr>
          <a:xfrm>
            <a:off x="4605627" y="300925"/>
            <a:ext cx="3848700" cy="1151100"/>
          </a:xfrm>
          <a:prstGeom prst="roundRect">
            <a:avLst>
              <a:gd fmla="val 50000" name="adj"/>
            </a:avLst>
          </a:prstGeom>
          <a:solidFill>
            <a:srgbClr val="FFFFFF"/>
          </a:solidFill>
          <a:ln cap="flat" cmpd="sng" w="2857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150" u="none" cap="none" strike="noStrike">
              <a:solidFill>
                <a:srgbClr val="3C3C3C"/>
              </a:solidFill>
              <a:latin typeface="Arial"/>
              <a:ea typeface="Arial"/>
              <a:cs typeface="Arial"/>
              <a:sym typeface="Arial"/>
            </a:endParaRPr>
          </a:p>
        </p:txBody>
      </p:sp>
      <p:sp>
        <p:nvSpPr>
          <p:cNvPr id="465" name="Google Shape;465;p31"/>
          <p:cNvSpPr txBox="1"/>
          <p:nvPr/>
        </p:nvSpPr>
        <p:spPr>
          <a:xfrm>
            <a:off x="4760394" y="368575"/>
            <a:ext cx="3423600" cy="1015800"/>
          </a:xfrm>
          <a:prstGeom prst="rect">
            <a:avLst/>
          </a:prstGeom>
          <a:noFill/>
          <a:ln>
            <a:noFill/>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600"/>
              <a:buFont typeface="Arial"/>
              <a:buNone/>
            </a:pPr>
            <a:r>
              <a:rPr lang="es-ES" sz="1900">
                <a:solidFill>
                  <a:srgbClr val="3C3C3C"/>
                </a:solidFill>
                <a:latin typeface="Roboto SemiBold"/>
                <a:ea typeface="Roboto SemiBold"/>
                <a:cs typeface="Roboto SemiBold"/>
                <a:sym typeface="Roboto SemiBold"/>
              </a:rPr>
              <a:t>HERRAMIENTAS MÁS HABITUALES DEL CONTROL DE GESTIÓN</a:t>
            </a:r>
            <a:endParaRPr b="0" i="0" sz="1600" u="none" cap="none" strike="noStrike">
              <a:solidFill>
                <a:srgbClr val="3C3C3C"/>
              </a:solidFill>
              <a:latin typeface="Roboto SemiBold"/>
              <a:ea typeface="Roboto SemiBold"/>
              <a:cs typeface="Roboto SemiBold"/>
              <a:sym typeface="Roboto SemiBold"/>
            </a:endParaRPr>
          </a:p>
        </p:txBody>
      </p:sp>
      <p:sp>
        <p:nvSpPr>
          <p:cNvPr id="466" name="Google Shape;466;p31"/>
          <p:cNvSpPr txBox="1"/>
          <p:nvPr/>
        </p:nvSpPr>
        <p:spPr>
          <a:xfrm>
            <a:off x="1102205" y="751585"/>
            <a:ext cx="38487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lang="es-ES" sz="1700">
                <a:solidFill>
                  <a:srgbClr val="3C3C3C"/>
                </a:solidFill>
                <a:latin typeface="Roboto"/>
                <a:ea typeface="Roboto"/>
                <a:cs typeface="Roboto"/>
                <a:sym typeface="Roboto"/>
              </a:rPr>
              <a:t>Cuadro de Mando Integral</a:t>
            </a:r>
            <a:endParaRPr i="0" u="none" cap="none" strike="noStrike">
              <a:solidFill>
                <a:srgbClr val="3C3C3C"/>
              </a:solidFill>
              <a:latin typeface="Roboto"/>
              <a:ea typeface="Roboto"/>
              <a:cs typeface="Roboto"/>
              <a:sym typeface="Roboto"/>
            </a:endParaRPr>
          </a:p>
        </p:txBody>
      </p:sp>
      <p:sp>
        <p:nvSpPr>
          <p:cNvPr id="467" name="Google Shape;467;p31"/>
          <p:cNvSpPr txBox="1"/>
          <p:nvPr/>
        </p:nvSpPr>
        <p:spPr>
          <a:xfrm>
            <a:off x="1062774" y="1220889"/>
            <a:ext cx="3848700" cy="6618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lang="es-ES" sz="1700">
                <a:solidFill>
                  <a:srgbClr val="3C3C3C"/>
                </a:solidFill>
                <a:latin typeface="Roboto"/>
                <a:ea typeface="Roboto"/>
                <a:cs typeface="Roboto"/>
                <a:sym typeface="Roboto"/>
              </a:rPr>
              <a:t>Tableros de Control (Operativos/Directivos)</a:t>
            </a:r>
            <a:endParaRPr i="0" u="none" cap="none" strike="noStrike">
              <a:solidFill>
                <a:srgbClr val="3C3C3C"/>
              </a:solidFill>
              <a:latin typeface="Roboto"/>
              <a:ea typeface="Roboto"/>
              <a:cs typeface="Roboto"/>
              <a:sym typeface="Roboto"/>
            </a:endParaRPr>
          </a:p>
        </p:txBody>
      </p:sp>
      <p:sp>
        <p:nvSpPr>
          <p:cNvPr id="468" name="Google Shape;468;p31"/>
          <p:cNvSpPr txBox="1"/>
          <p:nvPr/>
        </p:nvSpPr>
        <p:spPr>
          <a:xfrm>
            <a:off x="1064035" y="2128301"/>
            <a:ext cx="38487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lang="es-ES" sz="1700">
                <a:solidFill>
                  <a:srgbClr val="3C3C3C"/>
                </a:solidFill>
                <a:latin typeface="Roboto"/>
                <a:ea typeface="Roboto"/>
                <a:cs typeface="Roboto"/>
                <a:sym typeface="Roboto"/>
              </a:rPr>
              <a:t>Diagramas de Gantt</a:t>
            </a:r>
            <a:endParaRPr i="0" u="none" cap="none" strike="noStrike">
              <a:solidFill>
                <a:srgbClr val="3C3C3C"/>
              </a:solidFill>
              <a:latin typeface="Roboto"/>
              <a:ea typeface="Roboto"/>
              <a:cs typeface="Roboto"/>
              <a:sym typeface="Roboto"/>
            </a:endParaRPr>
          </a:p>
        </p:txBody>
      </p:sp>
      <p:sp>
        <p:nvSpPr>
          <p:cNvPr id="469" name="Google Shape;469;p31"/>
          <p:cNvSpPr txBox="1"/>
          <p:nvPr/>
        </p:nvSpPr>
        <p:spPr>
          <a:xfrm>
            <a:off x="1060577" y="2780072"/>
            <a:ext cx="38487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lang="es-ES" sz="1700">
                <a:solidFill>
                  <a:srgbClr val="3C3C3C"/>
                </a:solidFill>
                <a:latin typeface="Roboto"/>
                <a:ea typeface="Roboto"/>
                <a:cs typeface="Roboto"/>
                <a:sym typeface="Roboto"/>
              </a:rPr>
              <a:t>Entrevistas de profundidad</a:t>
            </a:r>
            <a:endParaRPr i="0" u="none" cap="none" strike="noStrike">
              <a:solidFill>
                <a:srgbClr val="3C3C3C"/>
              </a:solidFill>
              <a:latin typeface="Roboto"/>
              <a:ea typeface="Roboto"/>
              <a:cs typeface="Roboto"/>
              <a:sym typeface="Roboto"/>
            </a:endParaRPr>
          </a:p>
        </p:txBody>
      </p:sp>
      <p:sp>
        <p:nvSpPr>
          <p:cNvPr id="470" name="Google Shape;470;p31"/>
          <p:cNvSpPr/>
          <p:nvPr/>
        </p:nvSpPr>
        <p:spPr>
          <a:xfrm>
            <a:off x="0" y="-7454"/>
            <a:ext cx="2563500" cy="400200"/>
          </a:xfrm>
          <a:prstGeom prst="snip2DiagRect">
            <a:avLst>
              <a:gd fmla="val 0" name="adj1"/>
              <a:gd fmla="val 16667" name="adj2"/>
            </a:avLst>
          </a:prstGeom>
          <a:solidFill>
            <a:srgbClr val="666666"/>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350"/>
              <a:buFont typeface="Arial"/>
              <a:buNone/>
            </a:pPr>
            <a:r>
              <a:rPr b="1" lang="es-ES" sz="1800">
                <a:solidFill>
                  <a:srgbClr val="FFFFFF"/>
                </a:solidFill>
                <a:latin typeface="Roboto"/>
                <a:ea typeface="Roboto"/>
                <a:cs typeface="Roboto"/>
                <a:sym typeface="Roboto"/>
              </a:rPr>
              <a:t>CONCEPTOS CLAVES</a:t>
            </a:r>
            <a:r>
              <a:rPr b="1" i="0" lang="es-ES" sz="1800" u="none" cap="none" strike="noStrike">
                <a:solidFill>
                  <a:srgbClr val="FFFFFF"/>
                </a:solidFill>
                <a:latin typeface="Roboto"/>
                <a:ea typeface="Roboto"/>
                <a:cs typeface="Roboto"/>
                <a:sym typeface="Roboto"/>
              </a:rPr>
              <a:t> </a:t>
            </a:r>
            <a:endParaRPr b="1" i="0" sz="1800" u="none" cap="none" strike="noStrike">
              <a:solidFill>
                <a:srgbClr val="FFFFFF"/>
              </a:solidFill>
              <a:latin typeface="Roboto"/>
              <a:ea typeface="Roboto"/>
              <a:cs typeface="Roboto"/>
              <a:sym typeface="Roboto"/>
            </a:endParaRPr>
          </a:p>
        </p:txBody>
      </p:sp>
      <p:sp>
        <p:nvSpPr>
          <p:cNvPr id="471" name="Google Shape;471;p31"/>
          <p:cNvSpPr txBox="1"/>
          <p:nvPr/>
        </p:nvSpPr>
        <p:spPr>
          <a:xfrm>
            <a:off x="1064575" y="3501054"/>
            <a:ext cx="38487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lang="es-ES" sz="1700">
                <a:solidFill>
                  <a:srgbClr val="3C3C3C"/>
                </a:solidFill>
                <a:latin typeface="Roboto"/>
                <a:ea typeface="Roboto"/>
                <a:cs typeface="Roboto"/>
                <a:sym typeface="Roboto"/>
              </a:rPr>
              <a:t>Focus Groups</a:t>
            </a:r>
            <a:endParaRPr i="0" u="none" cap="none" strike="noStrike">
              <a:solidFill>
                <a:srgbClr val="3C3C3C"/>
              </a:solidFill>
              <a:latin typeface="Roboto"/>
              <a:ea typeface="Roboto"/>
              <a:cs typeface="Roboto"/>
              <a:sym typeface="Roboto"/>
            </a:endParaRPr>
          </a:p>
        </p:txBody>
      </p:sp>
      <p:sp>
        <p:nvSpPr>
          <p:cNvPr id="472" name="Google Shape;472;p31"/>
          <p:cNvSpPr txBox="1"/>
          <p:nvPr/>
        </p:nvSpPr>
        <p:spPr>
          <a:xfrm>
            <a:off x="1060433" y="4106117"/>
            <a:ext cx="3848700" cy="4002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rPr lang="es-ES" sz="1700">
                <a:solidFill>
                  <a:srgbClr val="3C3C3C"/>
                </a:solidFill>
                <a:latin typeface="Roboto"/>
                <a:ea typeface="Roboto"/>
                <a:cs typeface="Roboto"/>
                <a:sym typeface="Roboto"/>
              </a:rPr>
              <a:t>Software para la gestión de proyectos</a:t>
            </a:r>
            <a:endParaRPr i="0" u="none" cap="none" strike="noStrike">
              <a:solidFill>
                <a:srgbClr val="3C3C3C"/>
              </a:solidFill>
              <a:latin typeface="Roboto"/>
              <a:ea typeface="Roboto"/>
              <a:cs typeface="Roboto"/>
              <a:sym typeface="Roboto"/>
            </a:endParaRPr>
          </a:p>
        </p:txBody>
      </p:sp>
      <p:sp>
        <p:nvSpPr>
          <p:cNvPr id="473" name="Google Shape;473;p31"/>
          <p:cNvSpPr/>
          <p:nvPr/>
        </p:nvSpPr>
        <p:spPr>
          <a:xfrm>
            <a:off x="470683" y="761978"/>
            <a:ext cx="333000" cy="361800"/>
          </a:xfrm>
          <a:prstGeom prst="ellipse">
            <a:avLst/>
          </a:prstGeom>
          <a:solidFill>
            <a:srgbClr val="274EA5"/>
          </a:solidFill>
          <a:ln cap="flat" cmpd="sng" w="952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1</a:t>
            </a:r>
            <a:endParaRPr i="0" sz="1600" u="none" cap="none" strike="noStrike">
              <a:solidFill>
                <a:schemeClr val="lt1"/>
              </a:solidFill>
              <a:latin typeface="Roboto Medium"/>
              <a:ea typeface="Roboto Medium"/>
              <a:cs typeface="Roboto Medium"/>
              <a:sym typeface="Roboto Medium"/>
            </a:endParaRPr>
          </a:p>
        </p:txBody>
      </p:sp>
      <p:grpSp>
        <p:nvGrpSpPr>
          <p:cNvPr id="474" name="Google Shape;474;p31"/>
          <p:cNvGrpSpPr/>
          <p:nvPr/>
        </p:nvGrpSpPr>
        <p:grpSpPr>
          <a:xfrm>
            <a:off x="555996" y="1452029"/>
            <a:ext cx="481725" cy="199575"/>
            <a:chOff x="6471300" y="4778925"/>
            <a:chExt cx="642300" cy="266100"/>
          </a:xfrm>
        </p:grpSpPr>
        <p:sp>
          <p:nvSpPr>
            <p:cNvPr id="475" name="Google Shape;475;p31"/>
            <p:cNvSpPr/>
            <p:nvPr/>
          </p:nvSpPr>
          <p:spPr>
            <a:xfrm>
              <a:off x="6471300" y="4778925"/>
              <a:ext cx="271800" cy="266100"/>
            </a:xfrm>
            <a:prstGeom prst="ellipse">
              <a:avLst/>
            </a:prstGeom>
            <a:solidFill>
              <a:srgbClr val="666666"/>
            </a:solidFill>
            <a:ln cap="flat" cmpd="sng" w="2857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76" name="Google Shape;476;p31"/>
            <p:cNvCxnSpPr>
              <a:stCxn id="475" idx="6"/>
            </p:cNvCxnSpPr>
            <p:nvPr/>
          </p:nvCxnSpPr>
          <p:spPr>
            <a:xfrm>
              <a:off x="6743100" y="4911975"/>
              <a:ext cx="370500" cy="0"/>
            </a:xfrm>
            <a:prstGeom prst="straightConnector1">
              <a:avLst/>
            </a:prstGeom>
            <a:noFill/>
            <a:ln cap="flat" cmpd="sng" w="21425">
              <a:solidFill>
                <a:srgbClr val="274EA5"/>
              </a:solidFill>
              <a:prstDash val="solid"/>
              <a:round/>
              <a:headEnd len="sm" w="sm" type="none"/>
              <a:tailEnd len="med" w="med" type="oval"/>
            </a:ln>
          </p:spPr>
        </p:cxnSp>
      </p:grpSp>
      <p:sp>
        <p:nvSpPr>
          <p:cNvPr id="477" name="Google Shape;477;p31"/>
          <p:cNvSpPr/>
          <p:nvPr/>
        </p:nvSpPr>
        <p:spPr>
          <a:xfrm>
            <a:off x="473996" y="1378388"/>
            <a:ext cx="333000" cy="361800"/>
          </a:xfrm>
          <a:prstGeom prst="ellipse">
            <a:avLst/>
          </a:prstGeom>
          <a:solidFill>
            <a:srgbClr val="274EA5"/>
          </a:solidFill>
          <a:ln cap="flat" cmpd="sng" w="952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2</a:t>
            </a:r>
            <a:endParaRPr i="0" sz="1600" u="none" cap="none" strike="noStrike">
              <a:solidFill>
                <a:schemeClr val="lt1"/>
              </a:solidFill>
              <a:latin typeface="Roboto Medium"/>
              <a:ea typeface="Roboto Medium"/>
              <a:cs typeface="Roboto Medium"/>
              <a:sym typeface="Roboto Medium"/>
            </a:endParaRPr>
          </a:p>
        </p:txBody>
      </p:sp>
      <p:grpSp>
        <p:nvGrpSpPr>
          <p:cNvPr id="478" name="Google Shape;478;p31"/>
          <p:cNvGrpSpPr/>
          <p:nvPr/>
        </p:nvGrpSpPr>
        <p:grpSpPr>
          <a:xfrm>
            <a:off x="544400" y="2236751"/>
            <a:ext cx="481725" cy="199575"/>
            <a:chOff x="6471300" y="4778925"/>
            <a:chExt cx="642300" cy="266100"/>
          </a:xfrm>
        </p:grpSpPr>
        <p:sp>
          <p:nvSpPr>
            <p:cNvPr id="479" name="Google Shape;479;p31"/>
            <p:cNvSpPr/>
            <p:nvPr/>
          </p:nvSpPr>
          <p:spPr>
            <a:xfrm>
              <a:off x="6471300" y="4778925"/>
              <a:ext cx="271800" cy="266100"/>
            </a:xfrm>
            <a:prstGeom prst="ellipse">
              <a:avLst/>
            </a:prstGeom>
            <a:solidFill>
              <a:srgbClr val="666666"/>
            </a:solidFill>
            <a:ln cap="flat" cmpd="sng" w="2857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80" name="Google Shape;480;p31"/>
            <p:cNvCxnSpPr>
              <a:stCxn id="479" idx="6"/>
            </p:cNvCxnSpPr>
            <p:nvPr/>
          </p:nvCxnSpPr>
          <p:spPr>
            <a:xfrm>
              <a:off x="6743100" y="4911975"/>
              <a:ext cx="370500" cy="0"/>
            </a:xfrm>
            <a:prstGeom prst="straightConnector1">
              <a:avLst/>
            </a:prstGeom>
            <a:noFill/>
            <a:ln cap="flat" cmpd="sng" w="21425">
              <a:solidFill>
                <a:srgbClr val="274EA5"/>
              </a:solidFill>
              <a:prstDash val="solid"/>
              <a:round/>
              <a:headEnd len="sm" w="sm" type="none"/>
              <a:tailEnd len="med" w="med" type="oval"/>
            </a:ln>
          </p:spPr>
        </p:cxnSp>
      </p:grpSp>
      <p:sp>
        <p:nvSpPr>
          <p:cNvPr id="481" name="Google Shape;481;p31"/>
          <p:cNvSpPr/>
          <p:nvPr/>
        </p:nvSpPr>
        <p:spPr>
          <a:xfrm>
            <a:off x="462400" y="2146833"/>
            <a:ext cx="333000" cy="361800"/>
          </a:xfrm>
          <a:prstGeom prst="ellipse">
            <a:avLst/>
          </a:prstGeom>
          <a:solidFill>
            <a:srgbClr val="274EA5"/>
          </a:solidFill>
          <a:ln cap="flat" cmpd="sng" w="952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3</a:t>
            </a:r>
            <a:endParaRPr i="0" sz="1600" u="none" cap="none" strike="noStrike">
              <a:solidFill>
                <a:schemeClr val="lt1"/>
              </a:solidFill>
              <a:latin typeface="Roboto Medium"/>
              <a:ea typeface="Roboto Medium"/>
              <a:cs typeface="Roboto Medium"/>
              <a:sym typeface="Roboto Medium"/>
            </a:endParaRPr>
          </a:p>
        </p:txBody>
      </p:sp>
      <p:grpSp>
        <p:nvGrpSpPr>
          <p:cNvPr id="482" name="Google Shape;482;p31"/>
          <p:cNvGrpSpPr/>
          <p:nvPr/>
        </p:nvGrpSpPr>
        <p:grpSpPr>
          <a:xfrm>
            <a:off x="548735" y="2874966"/>
            <a:ext cx="481725" cy="199575"/>
            <a:chOff x="6471300" y="4778925"/>
            <a:chExt cx="642300" cy="266100"/>
          </a:xfrm>
        </p:grpSpPr>
        <p:sp>
          <p:nvSpPr>
            <p:cNvPr id="483" name="Google Shape;483;p31"/>
            <p:cNvSpPr/>
            <p:nvPr/>
          </p:nvSpPr>
          <p:spPr>
            <a:xfrm>
              <a:off x="6471300" y="4778925"/>
              <a:ext cx="271800" cy="266100"/>
            </a:xfrm>
            <a:prstGeom prst="ellipse">
              <a:avLst/>
            </a:prstGeom>
            <a:solidFill>
              <a:srgbClr val="666666"/>
            </a:solidFill>
            <a:ln cap="flat" cmpd="sng" w="2857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84" name="Google Shape;484;p31"/>
            <p:cNvCxnSpPr>
              <a:stCxn id="483" idx="6"/>
            </p:cNvCxnSpPr>
            <p:nvPr/>
          </p:nvCxnSpPr>
          <p:spPr>
            <a:xfrm>
              <a:off x="6743100" y="4911975"/>
              <a:ext cx="370500" cy="0"/>
            </a:xfrm>
            <a:prstGeom prst="straightConnector1">
              <a:avLst/>
            </a:prstGeom>
            <a:noFill/>
            <a:ln cap="flat" cmpd="sng" w="21425">
              <a:solidFill>
                <a:srgbClr val="274EA5"/>
              </a:solidFill>
              <a:prstDash val="solid"/>
              <a:round/>
              <a:headEnd len="sm" w="sm" type="none"/>
              <a:tailEnd len="med" w="med" type="oval"/>
            </a:ln>
          </p:spPr>
        </p:cxnSp>
      </p:grpSp>
      <p:sp>
        <p:nvSpPr>
          <p:cNvPr id="485" name="Google Shape;485;p31"/>
          <p:cNvSpPr/>
          <p:nvPr/>
        </p:nvSpPr>
        <p:spPr>
          <a:xfrm>
            <a:off x="459280" y="2801325"/>
            <a:ext cx="333000" cy="361800"/>
          </a:xfrm>
          <a:prstGeom prst="ellipse">
            <a:avLst/>
          </a:prstGeom>
          <a:solidFill>
            <a:srgbClr val="274EA5"/>
          </a:solidFill>
          <a:ln cap="flat" cmpd="sng" w="952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4</a:t>
            </a:r>
            <a:endParaRPr i="0" sz="1600" u="none" cap="none" strike="noStrike">
              <a:solidFill>
                <a:schemeClr val="lt1"/>
              </a:solidFill>
              <a:latin typeface="Roboto Medium"/>
              <a:ea typeface="Roboto Medium"/>
              <a:cs typeface="Roboto Medium"/>
              <a:sym typeface="Roboto Medium"/>
            </a:endParaRPr>
          </a:p>
        </p:txBody>
      </p:sp>
      <p:grpSp>
        <p:nvGrpSpPr>
          <p:cNvPr id="486" name="Google Shape;486;p31"/>
          <p:cNvGrpSpPr/>
          <p:nvPr/>
        </p:nvGrpSpPr>
        <p:grpSpPr>
          <a:xfrm>
            <a:off x="548554" y="3593896"/>
            <a:ext cx="481725" cy="199575"/>
            <a:chOff x="6471300" y="4778925"/>
            <a:chExt cx="642300" cy="266100"/>
          </a:xfrm>
        </p:grpSpPr>
        <p:sp>
          <p:nvSpPr>
            <p:cNvPr id="487" name="Google Shape;487;p31"/>
            <p:cNvSpPr/>
            <p:nvPr/>
          </p:nvSpPr>
          <p:spPr>
            <a:xfrm>
              <a:off x="6471300" y="4778925"/>
              <a:ext cx="271800" cy="266100"/>
            </a:xfrm>
            <a:prstGeom prst="ellipse">
              <a:avLst/>
            </a:prstGeom>
            <a:solidFill>
              <a:srgbClr val="666666"/>
            </a:solidFill>
            <a:ln cap="flat" cmpd="sng" w="2857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88" name="Google Shape;488;p31"/>
            <p:cNvCxnSpPr>
              <a:stCxn id="487" idx="6"/>
            </p:cNvCxnSpPr>
            <p:nvPr/>
          </p:nvCxnSpPr>
          <p:spPr>
            <a:xfrm>
              <a:off x="6743100" y="4911975"/>
              <a:ext cx="370500" cy="0"/>
            </a:xfrm>
            <a:prstGeom prst="straightConnector1">
              <a:avLst/>
            </a:prstGeom>
            <a:noFill/>
            <a:ln cap="flat" cmpd="sng" w="21425">
              <a:solidFill>
                <a:srgbClr val="274EA5"/>
              </a:solidFill>
              <a:prstDash val="solid"/>
              <a:round/>
              <a:headEnd len="sm" w="sm" type="none"/>
              <a:tailEnd len="med" w="med" type="oval"/>
            </a:ln>
          </p:spPr>
        </p:cxnSp>
      </p:grpSp>
      <p:sp>
        <p:nvSpPr>
          <p:cNvPr id="489" name="Google Shape;489;p31"/>
          <p:cNvSpPr/>
          <p:nvPr/>
        </p:nvSpPr>
        <p:spPr>
          <a:xfrm>
            <a:off x="459099" y="3520254"/>
            <a:ext cx="333000" cy="361800"/>
          </a:xfrm>
          <a:prstGeom prst="ellipse">
            <a:avLst/>
          </a:prstGeom>
          <a:solidFill>
            <a:srgbClr val="274EA5"/>
          </a:solidFill>
          <a:ln cap="flat" cmpd="sng" w="952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5</a:t>
            </a:r>
            <a:endParaRPr i="0" sz="1600" u="none" cap="none" strike="noStrike">
              <a:solidFill>
                <a:schemeClr val="lt1"/>
              </a:solidFill>
              <a:latin typeface="Roboto Medium"/>
              <a:ea typeface="Roboto Medium"/>
              <a:cs typeface="Roboto Medium"/>
              <a:sym typeface="Roboto Medium"/>
            </a:endParaRPr>
          </a:p>
        </p:txBody>
      </p:sp>
      <p:grpSp>
        <p:nvGrpSpPr>
          <p:cNvPr id="490" name="Google Shape;490;p31"/>
          <p:cNvGrpSpPr/>
          <p:nvPr/>
        </p:nvGrpSpPr>
        <p:grpSpPr>
          <a:xfrm>
            <a:off x="548735" y="4204166"/>
            <a:ext cx="481725" cy="199575"/>
            <a:chOff x="6471300" y="4778925"/>
            <a:chExt cx="642300" cy="266100"/>
          </a:xfrm>
        </p:grpSpPr>
        <p:sp>
          <p:nvSpPr>
            <p:cNvPr id="491" name="Google Shape;491;p31"/>
            <p:cNvSpPr/>
            <p:nvPr/>
          </p:nvSpPr>
          <p:spPr>
            <a:xfrm>
              <a:off x="6471300" y="4778925"/>
              <a:ext cx="271800" cy="266100"/>
            </a:xfrm>
            <a:prstGeom prst="ellipse">
              <a:avLst/>
            </a:prstGeom>
            <a:solidFill>
              <a:srgbClr val="666666"/>
            </a:solidFill>
            <a:ln cap="flat" cmpd="sng" w="2857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92" name="Google Shape;492;p31"/>
            <p:cNvCxnSpPr>
              <a:stCxn id="491" idx="6"/>
            </p:cNvCxnSpPr>
            <p:nvPr/>
          </p:nvCxnSpPr>
          <p:spPr>
            <a:xfrm>
              <a:off x="6743100" y="4911975"/>
              <a:ext cx="370500" cy="0"/>
            </a:xfrm>
            <a:prstGeom prst="straightConnector1">
              <a:avLst/>
            </a:prstGeom>
            <a:noFill/>
            <a:ln cap="flat" cmpd="sng" w="21425">
              <a:solidFill>
                <a:srgbClr val="274EA5"/>
              </a:solidFill>
              <a:prstDash val="solid"/>
              <a:round/>
              <a:headEnd len="sm" w="sm" type="none"/>
              <a:tailEnd len="med" w="med" type="oval"/>
            </a:ln>
          </p:spPr>
        </p:cxnSp>
      </p:grpSp>
      <p:sp>
        <p:nvSpPr>
          <p:cNvPr id="493" name="Google Shape;493;p31"/>
          <p:cNvSpPr/>
          <p:nvPr/>
        </p:nvSpPr>
        <p:spPr>
          <a:xfrm>
            <a:off x="444371" y="4130525"/>
            <a:ext cx="333000" cy="361800"/>
          </a:xfrm>
          <a:prstGeom prst="ellipse">
            <a:avLst/>
          </a:prstGeom>
          <a:solidFill>
            <a:srgbClr val="274EA5"/>
          </a:solidFill>
          <a:ln cap="flat" cmpd="sng" w="9525">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050"/>
              <a:buFont typeface="Arial"/>
              <a:buNone/>
            </a:pPr>
            <a:r>
              <a:rPr lang="es-ES" sz="1600">
                <a:solidFill>
                  <a:schemeClr val="lt1"/>
                </a:solidFill>
                <a:latin typeface="Roboto Medium"/>
                <a:ea typeface="Roboto Medium"/>
                <a:cs typeface="Roboto Medium"/>
                <a:sym typeface="Roboto Medium"/>
              </a:rPr>
              <a:t>6</a:t>
            </a:r>
            <a:endParaRPr i="0" sz="1600" u="none" cap="none" strike="noStrike">
              <a:solidFill>
                <a:schemeClr val="lt1"/>
              </a:solidFill>
              <a:latin typeface="Roboto Medium"/>
              <a:ea typeface="Roboto Medium"/>
              <a:cs typeface="Roboto Medium"/>
              <a:sym typeface="Roboto Medium"/>
            </a:endParaRPr>
          </a:p>
        </p:txBody>
      </p:sp>
      <p:pic>
        <p:nvPicPr>
          <p:cNvPr id="494" name="Google Shape;494;p31"/>
          <p:cNvPicPr preferRelativeResize="0"/>
          <p:nvPr/>
        </p:nvPicPr>
        <p:blipFill>
          <a:blip r:embed="rId3">
            <a:alphaModFix/>
          </a:blip>
          <a:stretch>
            <a:fillRect/>
          </a:stretch>
        </p:blipFill>
        <p:spPr>
          <a:xfrm>
            <a:off x="5720325" y="1741625"/>
            <a:ext cx="3423675" cy="34236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32"/>
          <p:cNvSpPr txBox="1"/>
          <p:nvPr/>
        </p:nvSpPr>
        <p:spPr>
          <a:xfrm>
            <a:off x="431873" y="956959"/>
            <a:ext cx="3651600" cy="1191300"/>
          </a:xfrm>
          <a:prstGeom prst="rect">
            <a:avLst/>
          </a:prstGeom>
          <a:noFill/>
          <a:ln>
            <a:noFill/>
          </a:ln>
        </p:spPr>
        <p:txBody>
          <a:bodyPr anchorCtr="0" anchor="t" bIns="68575" lIns="68575" spcFirstLastPara="1" rIns="68575" wrap="square" tIns="68575">
            <a:spAutoFit/>
          </a:bodyPr>
          <a:lstStyle/>
          <a:p>
            <a:pPr indent="0" lvl="0" marL="0" marR="0" rtl="0" algn="l">
              <a:lnSpc>
                <a:spcPct val="90000"/>
              </a:lnSpc>
              <a:spcBef>
                <a:spcPts val="0"/>
              </a:spcBef>
              <a:spcAft>
                <a:spcPts val="0"/>
              </a:spcAft>
              <a:buClr>
                <a:srgbClr val="000000"/>
              </a:buClr>
              <a:buSzPts val="1400"/>
              <a:buFont typeface="Arial"/>
              <a:buNone/>
            </a:pPr>
            <a:r>
              <a:rPr b="1" lang="es-ES" sz="1200">
                <a:solidFill>
                  <a:srgbClr val="3C3C3C"/>
                </a:solidFill>
                <a:latin typeface="Roboto"/>
                <a:ea typeface="Roboto"/>
                <a:cs typeface="Roboto"/>
                <a:sym typeface="Roboto"/>
              </a:rPr>
              <a:t>Cuadro de Mando Integral:</a:t>
            </a:r>
            <a:r>
              <a:rPr b="0" i="0" lang="es-ES" sz="1200" u="none" cap="none" strike="noStrike">
                <a:solidFill>
                  <a:srgbClr val="3C3C3C"/>
                </a:solidFill>
                <a:latin typeface="Roboto"/>
                <a:ea typeface="Roboto"/>
                <a:cs typeface="Roboto"/>
                <a:sym typeface="Roboto"/>
              </a:rPr>
              <a:t> </a:t>
            </a:r>
            <a:endParaRPr sz="1200">
              <a:solidFill>
                <a:srgbClr val="3C3C3C"/>
              </a:solidFill>
              <a:latin typeface="Roboto"/>
              <a:ea typeface="Roboto"/>
              <a:cs typeface="Roboto"/>
              <a:sym typeface="Roboto"/>
            </a:endParaRPr>
          </a:p>
          <a:p>
            <a:pPr indent="0" lvl="0" marL="0" marR="0" rtl="0" algn="l">
              <a:lnSpc>
                <a:spcPct val="90000"/>
              </a:lnSpc>
              <a:spcBef>
                <a:spcPts val="0"/>
              </a:spcBef>
              <a:spcAft>
                <a:spcPts val="0"/>
              </a:spcAft>
              <a:buNone/>
            </a:pPr>
            <a:r>
              <a:rPr lang="es-ES" sz="1200">
                <a:solidFill>
                  <a:srgbClr val="3C3C3C"/>
                </a:solidFill>
                <a:latin typeface="Roboto"/>
                <a:ea typeface="Roboto"/>
                <a:cs typeface="Roboto"/>
                <a:sym typeface="Roboto"/>
              </a:rPr>
              <a:t>Se nutre de varios tableros.</a:t>
            </a:r>
            <a:endParaRPr sz="1200">
              <a:solidFill>
                <a:srgbClr val="3C3C3C"/>
              </a:solidFill>
              <a:latin typeface="Roboto"/>
              <a:ea typeface="Roboto"/>
              <a:cs typeface="Roboto"/>
              <a:sym typeface="Roboto"/>
            </a:endParaRPr>
          </a:p>
          <a:p>
            <a:pPr indent="0" lvl="0" marL="0" marR="0" rtl="0" algn="l">
              <a:lnSpc>
                <a:spcPct val="90000"/>
              </a:lnSpc>
              <a:spcBef>
                <a:spcPts val="0"/>
              </a:spcBef>
              <a:spcAft>
                <a:spcPts val="0"/>
              </a:spcAft>
              <a:buNone/>
            </a:pPr>
            <a:r>
              <a:rPr lang="es-ES" sz="1200">
                <a:solidFill>
                  <a:srgbClr val="3C3C3C"/>
                </a:solidFill>
                <a:latin typeface="Roboto"/>
                <a:ea typeface="Roboto"/>
                <a:cs typeface="Roboto"/>
                <a:sym typeface="Roboto"/>
              </a:rPr>
              <a:t>Evalúa</a:t>
            </a:r>
            <a:r>
              <a:rPr lang="es-ES" sz="1200">
                <a:solidFill>
                  <a:srgbClr val="3C3C3C"/>
                </a:solidFill>
                <a:latin typeface="Roboto"/>
                <a:ea typeface="Roboto"/>
                <a:cs typeface="Roboto"/>
                <a:sym typeface="Roboto"/>
              </a:rPr>
              <a:t> gestiones a modo global.</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Multidimensionales: procesos, percepción de usuarios finales, aspectos financieros, capacidades estratégicas.</a:t>
            </a:r>
            <a:endParaRPr sz="1200">
              <a:solidFill>
                <a:srgbClr val="3C3C3C"/>
              </a:solidFill>
              <a:latin typeface="Roboto"/>
              <a:ea typeface="Roboto"/>
              <a:cs typeface="Roboto"/>
              <a:sym typeface="Roboto"/>
            </a:endParaRPr>
          </a:p>
        </p:txBody>
      </p:sp>
      <p:sp>
        <p:nvSpPr>
          <p:cNvPr id="500" name="Google Shape;500;p32"/>
          <p:cNvSpPr txBox="1"/>
          <p:nvPr/>
        </p:nvSpPr>
        <p:spPr>
          <a:xfrm>
            <a:off x="424401" y="2499400"/>
            <a:ext cx="3707700" cy="1782300"/>
          </a:xfrm>
          <a:prstGeom prst="rect">
            <a:avLst/>
          </a:prstGeom>
          <a:noFill/>
          <a:ln>
            <a:noFill/>
          </a:ln>
        </p:spPr>
        <p:txBody>
          <a:bodyPr anchorCtr="0" anchor="t" bIns="68575" lIns="68575" spcFirstLastPara="1" rIns="68575" wrap="square" tIns="68575">
            <a:spAutoFit/>
          </a:bodyPr>
          <a:lstStyle/>
          <a:p>
            <a:pPr indent="0" lvl="0" marL="0" marR="0" rtl="0" algn="l">
              <a:lnSpc>
                <a:spcPct val="90000"/>
              </a:lnSpc>
              <a:spcBef>
                <a:spcPts val="0"/>
              </a:spcBef>
              <a:spcAft>
                <a:spcPts val="0"/>
              </a:spcAft>
              <a:buClr>
                <a:srgbClr val="000000"/>
              </a:buClr>
              <a:buSzPts val="1400"/>
              <a:buFont typeface="Arial"/>
              <a:buNone/>
            </a:pPr>
            <a:r>
              <a:rPr b="1" lang="es-ES" sz="1200">
                <a:solidFill>
                  <a:srgbClr val="3C3C3C"/>
                </a:solidFill>
                <a:latin typeface="Roboto"/>
                <a:ea typeface="Roboto"/>
                <a:cs typeface="Roboto"/>
                <a:sym typeface="Roboto"/>
              </a:rPr>
              <a:t>Tableros de Control</a:t>
            </a:r>
            <a:r>
              <a:rPr b="1" i="0" lang="es-ES" sz="1200" u="none" cap="none" strike="noStrike">
                <a:solidFill>
                  <a:srgbClr val="3C3C3C"/>
                </a:solidFill>
                <a:latin typeface="Roboto"/>
                <a:ea typeface="Roboto"/>
                <a:cs typeface="Roboto"/>
                <a:sym typeface="Roboto"/>
              </a:rPr>
              <a:t>:</a:t>
            </a:r>
            <a:r>
              <a:rPr b="0" i="0" lang="es-ES" sz="1200" u="none" cap="none" strike="noStrike">
                <a:solidFill>
                  <a:srgbClr val="3C3C3C"/>
                </a:solidFill>
                <a:latin typeface="Roboto"/>
                <a:ea typeface="Roboto"/>
                <a:cs typeface="Roboto"/>
                <a:sym typeface="Roboto"/>
              </a:rPr>
              <a:t> </a:t>
            </a:r>
            <a:endParaRPr b="0" i="0" sz="1200" u="none" cap="none" strike="noStrike">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Determinan el grado de cumplimiento de metas físicas.</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Permiten detectar desvíos, ajustes necesarios, estacionalidades (comparaciones interanuales)</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Operativos: mayor nivel de detalle de información y</a:t>
            </a:r>
            <a:endParaRPr sz="1200">
              <a:solidFill>
                <a:srgbClr val="3C3C3C"/>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200">
                <a:solidFill>
                  <a:srgbClr val="3C3C3C"/>
                </a:solidFill>
                <a:latin typeface="Roboto"/>
                <a:ea typeface="Roboto"/>
                <a:cs typeface="Roboto"/>
                <a:sym typeface="Roboto"/>
              </a:rPr>
              <a:t>actualización diaria.</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Directivos: actualización mensual de grandes indicadores</a:t>
            </a:r>
            <a:endParaRPr sz="1200">
              <a:solidFill>
                <a:srgbClr val="3C3C3C"/>
              </a:solidFill>
              <a:latin typeface="Roboto"/>
              <a:ea typeface="Roboto"/>
              <a:cs typeface="Roboto"/>
              <a:sym typeface="Roboto"/>
            </a:endParaRPr>
          </a:p>
        </p:txBody>
      </p:sp>
      <p:sp>
        <p:nvSpPr>
          <p:cNvPr id="501" name="Google Shape;501;p32"/>
          <p:cNvSpPr txBox="1"/>
          <p:nvPr/>
        </p:nvSpPr>
        <p:spPr>
          <a:xfrm>
            <a:off x="4810275" y="907446"/>
            <a:ext cx="4276200" cy="1597800"/>
          </a:xfrm>
          <a:prstGeom prst="rect">
            <a:avLst/>
          </a:prstGeom>
          <a:noFill/>
          <a:ln>
            <a:noFill/>
          </a:ln>
        </p:spPr>
        <p:txBody>
          <a:bodyPr anchorCtr="0" anchor="t" bIns="68575" lIns="68575" spcFirstLastPara="1" rIns="68575" wrap="square" tIns="68575">
            <a:spAutoFit/>
          </a:bodyPr>
          <a:lstStyle/>
          <a:p>
            <a:pPr indent="0" lvl="0" marL="0" rtl="0" algn="l">
              <a:lnSpc>
                <a:spcPct val="90000"/>
              </a:lnSpc>
              <a:spcBef>
                <a:spcPts val="0"/>
              </a:spcBef>
              <a:spcAft>
                <a:spcPts val="0"/>
              </a:spcAft>
              <a:buClr>
                <a:srgbClr val="000000"/>
              </a:buClr>
              <a:buSzPts val="1400"/>
              <a:buFont typeface="Arial"/>
              <a:buNone/>
            </a:pPr>
            <a:r>
              <a:rPr b="1" lang="es-ES" sz="1200">
                <a:solidFill>
                  <a:srgbClr val="3C3C3C"/>
                </a:solidFill>
                <a:latin typeface="Roboto"/>
                <a:ea typeface="Roboto"/>
                <a:cs typeface="Roboto"/>
                <a:sym typeface="Roboto"/>
              </a:rPr>
              <a:t>Diagramas de gantt:</a:t>
            </a:r>
            <a:r>
              <a:rPr lang="es-ES" sz="1200">
                <a:solidFill>
                  <a:srgbClr val="3C3C3C"/>
                </a:solidFill>
                <a:latin typeface="Roboto"/>
                <a:ea typeface="Roboto"/>
                <a:cs typeface="Roboto"/>
                <a:sym typeface="Roboto"/>
              </a:rPr>
              <a:t> </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Determinan el grado de cumplimiento de metas físicas.</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Permiten detectar desvíos, ajustes necesarios, estacionalidades (comparaciones interanuales)</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Operativos: mayor nivel de detalle de información y</a:t>
            </a:r>
            <a:endParaRPr sz="1200">
              <a:solidFill>
                <a:srgbClr val="3C3C3C"/>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s-ES" sz="1200">
                <a:solidFill>
                  <a:srgbClr val="3C3C3C"/>
                </a:solidFill>
                <a:latin typeface="Roboto"/>
                <a:ea typeface="Roboto"/>
                <a:cs typeface="Roboto"/>
                <a:sym typeface="Roboto"/>
              </a:rPr>
              <a:t>actualización diaria.</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Directivos: actualización mensual de grandes indicadores</a:t>
            </a:r>
            <a:endParaRPr sz="1200">
              <a:solidFill>
                <a:srgbClr val="3C3C3C"/>
              </a:solidFill>
              <a:latin typeface="Roboto"/>
              <a:ea typeface="Roboto"/>
              <a:cs typeface="Roboto"/>
              <a:sym typeface="Roboto"/>
            </a:endParaRPr>
          </a:p>
          <a:p>
            <a:pPr indent="0" lvl="0" marL="0" rtl="0" algn="l">
              <a:spcBef>
                <a:spcPts val="0"/>
              </a:spcBef>
              <a:spcAft>
                <a:spcPts val="0"/>
              </a:spcAft>
              <a:buNone/>
            </a:pPr>
            <a:r>
              <a:t/>
            </a:r>
            <a:endParaRPr sz="1200">
              <a:solidFill>
                <a:srgbClr val="3C3C3C"/>
              </a:solidFill>
              <a:latin typeface="Roboto"/>
              <a:ea typeface="Roboto"/>
              <a:cs typeface="Roboto"/>
              <a:sym typeface="Roboto"/>
            </a:endParaRPr>
          </a:p>
        </p:txBody>
      </p:sp>
      <p:sp>
        <p:nvSpPr>
          <p:cNvPr id="502" name="Google Shape;502;p32"/>
          <p:cNvSpPr txBox="1"/>
          <p:nvPr/>
        </p:nvSpPr>
        <p:spPr>
          <a:xfrm>
            <a:off x="4810389" y="2432625"/>
            <a:ext cx="39027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ES" sz="1200">
                <a:solidFill>
                  <a:srgbClr val="3C3C3C"/>
                </a:solidFill>
                <a:latin typeface="Roboto"/>
                <a:ea typeface="Roboto"/>
                <a:cs typeface="Roboto"/>
                <a:sym typeface="Roboto"/>
              </a:rPr>
              <a:t>Software de Gestión de Proyectos:</a:t>
            </a:r>
            <a:endParaRPr b="1"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Permiten organizar, coordinar y hacer</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seguimiento de tareas de forma colaborativa. </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Ofrecen funcionalidades como asignación de responsabilidades, fijación de fechas límite, monitoreo de avances, y visualización de tareas mediante tableros tipo kanban, listas o calendarios. </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También permiten integrar información, documentos y comentarios en un solo lugar, lo que facilita la comunicación entre equipos.</a:t>
            </a:r>
            <a:endParaRPr sz="1200">
              <a:solidFill>
                <a:srgbClr val="3C3C3C"/>
              </a:solidFill>
              <a:latin typeface="Roboto"/>
              <a:ea typeface="Roboto"/>
              <a:cs typeface="Roboto"/>
              <a:sym typeface="Roboto"/>
            </a:endParaRPr>
          </a:p>
          <a:p>
            <a:pPr indent="0" lvl="0" marL="0" rtl="0" algn="l">
              <a:spcBef>
                <a:spcPts val="0"/>
              </a:spcBef>
              <a:spcAft>
                <a:spcPts val="0"/>
              </a:spcAft>
              <a:buNone/>
            </a:pPr>
            <a:r>
              <a:rPr lang="es-ES" sz="1200">
                <a:solidFill>
                  <a:srgbClr val="3C3C3C"/>
                </a:solidFill>
                <a:latin typeface="Roboto"/>
                <a:ea typeface="Roboto"/>
                <a:cs typeface="Roboto"/>
                <a:sym typeface="Roboto"/>
              </a:rPr>
              <a:t>Entre las más utilizadas se encuentran Trello, Asana, Freedcamp, Notion y Jira.</a:t>
            </a:r>
            <a:endParaRPr sz="1200">
              <a:solidFill>
                <a:srgbClr val="3C3C3C"/>
              </a:solidFill>
              <a:latin typeface="Roboto"/>
              <a:ea typeface="Roboto"/>
              <a:cs typeface="Roboto"/>
              <a:sym typeface="Roboto"/>
            </a:endParaRPr>
          </a:p>
          <a:p>
            <a:pPr indent="0" lvl="0" marL="457200" rtl="0" algn="l">
              <a:spcBef>
                <a:spcPts val="0"/>
              </a:spcBef>
              <a:spcAft>
                <a:spcPts val="0"/>
              </a:spcAft>
              <a:buNone/>
            </a:pPr>
            <a:r>
              <a:t/>
            </a:r>
            <a:endParaRPr sz="1200">
              <a:solidFill>
                <a:srgbClr val="3C3C3C"/>
              </a:solidFill>
              <a:latin typeface="Roboto"/>
              <a:ea typeface="Roboto"/>
              <a:cs typeface="Roboto"/>
              <a:sym typeface="Roboto"/>
            </a:endParaRPr>
          </a:p>
          <a:p>
            <a:pPr indent="0" lvl="0" marL="457200" rtl="0" algn="l">
              <a:spcBef>
                <a:spcPts val="0"/>
              </a:spcBef>
              <a:spcAft>
                <a:spcPts val="0"/>
              </a:spcAft>
              <a:buNone/>
            </a:pPr>
            <a:r>
              <a:t/>
            </a:r>
            <a:endParaRPr b="1" sz="1200">
              <a:solidFill>
                <a:srgbClr val="3C3C3C"/>
              </a:solidFill>
              <a:latin typeface="Tahoma"/>
              <a:ea typeface="Tahoma"/>
              <a:cs typeface="Tahoma"/>
              <a:sym typeface="Tahoma"/>
            </a:endParaRPr>
          </a:p>
        </p:txBody>
      </p:sp>
      <p:cxnSp>
        <p:nvCxnSpPr>
          <p:cNvPr id="503" name="Google Shape;503;p32"/>
          <p:cNvCxnSpPr/>
          <p:nvPr/>
        </p:nvCxnSpPr>
        <p:spPr>
          <a:xfrm flipH="1">
            <a:off x="290119" y="1002955"/>
            <a:ext cx="3000" cy="1753200"/>
          </a:xfrm>
          <a:prstGeom prst="straightConnector1">
            <a:avLst/>
          </a:prstGeom>
          <a:noFill/>
          <a:ln cap="flat" cmpd="sng" w="28575">
            <a:solidFill>
              <a:srgbClr val="274EA5"/>
            </a:solidFill>
            <a:prstDash val="solid"/>
            <a:round/>
            <a:headEnd len="sm" w="sm" type="none"/>
            <a:tailEnd len="sm" w="sm" type="none"/>
          </a:ln>
        </p:spPr>
      </p:cxnSp>
      <p:sp>
        <p:nvSpPr>
          <p:cNvPr id="504" name="Google Shape;504;p32"/>
          <p:cNvSpPr/>
          <p:nvPr/>
        </p:nvSpPr>
        <p:spPr>
          <a:xfrm>
            <a:off x="191128" y="980578"/>
            <a:ext cx="204000" cy="199500"/>
          </a:xfrm>
          <a:prstGeom prst="ellipse">
            <a:avLst/>
          </a:prstGeom>
          <a:solidFill>
            <a:srgbClr val="274EA5"/>
          </a:solidFill>
          <a:ln cap="flat" cmpd="sng" w="38100">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32"/>
          <p:cNvSpPr/>
          <p:nvPr/>
        </p:nvSpPr>
        <p:spPr>
          <a:xfrm>
            <a:off x="189628" y="2541744"/>
            <a:ext cx="204000" cy="199500"/>
          </a:xfrm>
          <a:prstGeom prst="ellipse">
            <a:avLst/>
          </a:prstGeom>
          <a:solidFill>
            <a:srgbClr val="274EA5"/>
          </a:solidFill>
          <a:ln cap="flat" cmpd="sng" w="38100">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06" name="Google Shape;506;p32"/>
          <p:cNvCxnSpPr/>
          <p:nvPr/>
        </p:nvCxnSpPr>
        <p:spPr>
          <a:xfrm flipH="1">
            <a:off x="4639317" y="968996"/>
            <a:ext cx="3000" cy="1753200"/>
          </a:xfrm>
          <a:prstGeom prst="straightConnector1">
            <a:avLst/>
          </a:prstGeom>
          <a:noFill/>
          <a:ln cap="flat" cmpd="sng" w="28575">
            <a:solidFill>
              <a:srgbClr val="274EA5"/>
            </a:solidFill>
            <a:prstDash val="solid"/>
            <a:round/>
            <a:headEnd len="sm" w="sm" type="none"/>
            <a:tailEnd len="sm" w="sm" type="none"/>
          </a:ln>
        </p:spPr>
      </p:cxnSp>
      <p:sp>
        <p:nvSpPr>
          <p:cNvPr id="507" name="Google Shape;507;p32"/>
          <p:cNvSpPr/>
          <p:nvPr/>
        </p:nvSpPr>
        <p:spPr>
          <a:xfrm>
            <a:off x="4540326" y="946619"/>
            <a:ext cx="204000" cy="199500"/>
          </a:xfrm>
          <a:prstGeom prst="ellipse">
            <a:avLst/>
          </a:prstGeom>
          <a:solidFill>
            <a:srgbClr val="274EA5"/>
          </a:solidFill>
          <a:ln cap="flat" cmpd="sng" w="38100">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32"/>
          <p:cNvSpPr/>
          <p:nvPr/>
        </p:nvSpPr>
        <p:spPr>
          <a:xfrm>
            <a:off x="4538826" y="2507786"/>
            <a:ext cx="204000" cy="199500"/>
          </a:xfrm>
          <a:prstGeom prst="ellipse">
            <a:avLst/>
          </a:prstGeom>
          <a:solidFill>
            <a:srgbClr val="274EA5"/>
          </a:solidFill>
          <a:ln cap="flat" cmpd="sng" w="38100">
            <a:solidFill>
              <a:srgbClr val="274EA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32"/>
          <p:cNvSpPr/>
          <p:nvPr/>
        </p:nvSpPr>
        <p:spPr>
          <a:xfrm>
            <a:off x="0" y="-7454"/>
            <a:ext cx="2563500" cy="400200"/>
          </a:xfrm>
          <a:prstGeom prst="snip2DiagRect">
            <a:avLst>
              <a:gd fmla="val 0" name="adj1"/>
              <a:gd fmla="val 16667" name="adj2"/>
            </a:avLst>
          </a:prstGeom>
          <a:solidFill>
            <a:srgbClr val="666666"/>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350"/>
              <a:buFont typeface="Arial"/>
              <a:buNone/>
            </a:pPr>
            <a:r>
              <a:rPr b="1" lang="es-ES" sz="1800">
                <a:solidFill>
                  <a:srgbClr val="FFFFFF"/>
                </a:solidFill>
                <a:latin typeface="Roboto"/>
                <a:ea typeface="Roboto"/>
                <a:cs typeface="Roboto"/>
                <a:sym typeface="Roboto"/>
              </a:rPr>
              <a:t>CONCEPTOS CLAVES</a:t>
            </a:r>
            <a:r>
              <a:rPr b="1" i="0" lang="es-ES" sz="1800" u="none" cap="none" strike="noStrike">
                <a:solidFill>
                  <a:srgbClr val="FFFFFF"/>
                </a:solidFill>
                <a:latin typeface="Roboto"/>
                <a:ea typeface="Roboto"/>
                <a:cs typeface="Roboto"/>
                <a:sym typeface="Roboto"/>
              </a:rPr>
              <a:t> </a:t>
            </a:r>
            <a:endParaRPr b="1" i="0" sz="1800" u="none" cap="none" strike="noStrike">
              <a:solidFill>
                <a:srgbClr val="FFFFFF"/>
              </a:solidFill>
              <a:latin typeface="Roboto"/>
              <a:ea typeface="Roboto"/>
              <a:cs typeface="Roboto"/>
              <a:sym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13" name="Shape 513"/>
        <p:cNvGrpSpPr/>
        <p:nvPr/>
      </p:nvGrpSpPr>
      <p:grpSpPr>
        <a:xfrm>
          <a:off x="0" y="0"/>
          <a:ext cx="0" cy="0"/>
          <a:chOff x="0" y="0"/>
          <a:chExt cx="0" cy="0"/>
        </a:xfrm>
      </p:grpSpPr>
      <p:sp>
        <p:nvSpPr>
          <p:cNvPr id="514" name="Google Shape;514;p33"/>
          <p:cNvSpPr/>
          <p:nvPr/>
        </p:nvSpPr>
        <p:spPr>
          <a:xfrm>
            <a:off x="0" y="0"/>
            <a:ext cx="9144000" cy="1261800"/>
          </a:xfrm>
          <a:prstGeom prst="rect">
            <a:avLst/>
          </a:prstGeom>
          <a:solidFill>
            <a:srgbClr val="3C3C3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5" name="Google Shape;515;p33"/>
          <p:cNvSpPr txBox="1"/>
          <p:nvPr/>
        </p:nvSpPr>
        <p:spPr>
          <a:xfrm>
            <a:off x="1984050" y="482850"/>
            <a:ext cx="5175900" cy="7788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262626"/>
              </a:buClr>
              <a:buSzPts val="4300"/>
              <a:buFont typeface="Arial"/>
              <a:buNone/>
            </a:pPr>
            <a:r>
              <a:rPr b="1" lang="es-ES" sz="4300">
                <a:solidFill>
                  <a:schemeClr val="lt1"/>
                </a:solidFill>
                <a:latin typeface="Roboto"/>
                <a:ea typeface="Roboto"/>
                <a:cs typeface="Roboto"/>
                <a:sym typeface="Roboto"/>
              </a:rPr>
              <a:t>MUCHAS GRACIAS</a:t>
            </a:r>
            <a:endParaRPr b="1">
              <a:solidFill>
                <a:schemeClr val="lt1"/>
              </a:solidFill>
              <a:latin typeface="Roboto"/>
              <a:ea typeface="Roboto"/>
              <a:cs typeface="Roboto"/>
              <a:sym typeface="Roboto"/>
            </a:endParaRPr>
          </a:p>
        </p:txBody>
      </p:sp>
      <p:sp>
        <p:nvSpPr>
          <p:cNvPr id="516" name="Google Shape;516;p33"/>
          <p:cNvSpPr txBox="1"/>
          <p:nvPr/>
        </p:nvSpPr>
        <p:spPr>
          <a:xfrm>
            <a:off x="1228925" y="1697225"/>
            <a:ext cx="6510900" cy="259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t/>
            </a:r>
            <a:endParaRPr b="1" sz="2700">
              <a:solidFill>
                <a:srgbClr val="434343"/>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b="1" sz="2700">
              <a:solidFill>
                <a:srgbClr val="434343"/>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sz="2700">
              <a:solidFill>
                <a:srgbClr val="3F3F3F"/>
              </a:solidFill>
              <a:latin typeface="Roboto Medium"/>
              <a:ea typeface="Roboto Medium"/>
              <a:cs typeface="Roboto Medium"/>
              <a:sym typeface="Roboto Medium"/>
            </a:endParaRPr>
          </a:p>
          <a:p>
            <a:pPr indent="0" lvl="0" marL="0" marR="0" rtl="0" algn="l">
              <a:lnSpc>
                <a:spcPct val="100000"/>
              </a:lnSpc>
              <a:spcBef>
                <a:spcPts val="1200"/>
              </a:spcBef>
              <a:spcAft>
                <a:spcPts val="1200"/>
              </a:spcAft>
              <a:buClr>
                <a:srgbClr val="575757"/>
              </a:buClr>
              <a:buSzPts val="1200"/>
              <a:buFont typeface="Arial"/>
              <a:buNone/>
            </a:pPr>
            <a:r>
              <a:t/>
            </a:r>
            <a:endParaRPr b="1" sz="1500">
              <a:solidFill>
                <a:srgbClr val="575757"/>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